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theme/theme3.xml" ContentType="application/vnd.openxmlformats-officedocument.theme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4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theme/theme5.xml" ContentType="application/vnd.openxmlformats-officedocument.theme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theme/theme6.xml" ContentType="application/vnd.openxmlformats-officedocument.theme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theme/theme7.xml" ContentType="application/vnd.openxmlformats-officedocument.theme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theme/theme8.xml" ContentType="application/vnd.openxmlformats-officedocument.theme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theme/theme9.xml" ContentType="application/vnd.openxmlformats-officedocument.theme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theme/theme10.xml" ContentType="application/vnd.openxmlformats-officedocument.theme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theme/theme11.xml" ContentType="application/vnd.openxmlformats-officedocument.theme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theme/theme12.xml" ContentType="application/vnd.openxmlformats-officedocument.theme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theme/theme13.xml" ContentType="application/vnd.openxmlformats-officedocument.theme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theme/theme14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73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738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743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745.xml" ContentType="application/vnd.openxmlformats-officedocument.presentationml.slideLayout+xml"/>
  <Override PartName="/ppt/slideLayouts/slideLayout746.xml" ContentType="application/vnd.openxmlformats-officedocument.presentationml.slideLayout+xml"/>
  <Override PartName="/ppt/theme/theme15.xml" ContentType="application/vnd.openxmlformats-officedocument.theme+xml"/>
  <Override PartName="/ppt/slideLayouts/slideLayout747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749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753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756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75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774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790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793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796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806.xml" ContentType="application/vnd.openxmlformats-officedocument.presentationml.slideLayout+xml"/>
  <Override PartName="/ppt/theme/theme16.xml" ContentType="application/vnd.openxmlformats-officedocument.theme+xml"/>
  <Override PartName="/ppt/slideLayouts/slideLayout807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809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830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840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842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847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849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864.xml" ContentType="application/vnd.openxmlformats-officedocument.presentationml.slideLayout+xml"/>
  <Override PartName="/ppt/theme/theme17.xml" ContentType="application/vnd.openxmlformats-officedocument.theme+xml"/>
  <Override PartName="/ppt/slideLayouts/slideLayout86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86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879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899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902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906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908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911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915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917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921.xml" ContentType="application/vnd.openxmlformats-officedocument.presentationml.slideLayout+xml"/>
  <Override PartName="/ppt/slideLayouts/slideLayout922.xml" ContentType="application/vnd.openxmlformats-officedocument.presentationml.slideLayout+xml"/>
  <Override PartName="/ppt/slideLayouts/slideLayout923.xml" ContentType="application/vnd.openxmlformats-officedocument.presentationml.slideLayout+xml"/>
  <Override PartName="/ppt/theme/theme18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925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927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930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932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934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93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940.xml" ContentType="application/vnd.openxmlformats-officedocument.presentationml.slideLayout+xml"/>
  <Override PartName="/ppt/slideLayouts/slideLayout941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94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slideLayouts/slideLayout945.xml" ContentType="application/vnd.openxmlformats-officedocument.presentationml.slideLayout+xml"/>
  <Override PartName="/ppt/slideLayouts/slideLayout94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989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4031" r:id="rId2"/>
    <p:sldMasterId id="2147484157" r:id="rId3"/>
    <p:sldMasterId id="2147484216" r:id="rId4"/>
    <p:sldMasterId id="2147484393" r:id="rId5"/>
    <p:sldMasterId id="2147484946" r:id="rId6"/>
    <p:sldMasterId id="2147485139" r:id="rId7"/>
    <p:sldMasterId id="2147485257" r:id="rId8"/>
    <p:sldMasterId id="2147485315" r:id="rId9"/>
    <p:sldMasterId id="2147485442" r:id="rId10"/>
    <p:sldMasterId id="2147485516" r:id="rId11"/>
    <p:sldMasterId id="2147485642" r:id="rId12"/>
    <p:sldMasterId id="2147485656" r:id="rId13"/>
    <p:sldMasterId id="2147485833" r:id="rId14"/>
    <p:sldMasterId id="2147485892" r:id="rId15"/>
    <p:sldMasterId id="2147485978" r:id="rId16"/>
    <p:sldMasterId id="2147486106" r:id="rId17"/>
    <p:sldMasterId id="2147486165" r:id="rId18"/>
    <p:sldMasterId id="2147486250" r:id="rId19"/>
  </p:sldMasterIdLst>
  <p:notesMasterIdLst>
    <p:notesMasterId r:id="rId30"/>
  </p:notesMasterIdLst>
  <p:sldIdLst>
    <p:sldId id="1549" r:id="rId20"/>
    <p:sldId id="1926" r:id="rId21"/>
    <p:sldId id="1945" r:id="rId22"/>
    <p:sldId id="3012" r:id="rId23"/>
    <p:sldId id="3690" r:id="rId24"/>
    <p:sldId id="3691" r:id="rId25"/>
    <p:sldId id="3693" r:id="rId26"/>
    <p:sldId id="3694" r:id="rId27"/>
    <p:sldId id="3695" r:id="rId28"/>
    <p:sldId id="1529" r:id="rId29"/>
  </p:sldIdLst>
  <p:sldSz cx="12192000" cy="6858000"/>
  <p:notesSz cx="7099300" cy="10234613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ont" id="{01319F16-3CEB-44B1-837A-5DFE664B1540}">
          <p14:sldIdLst>
            <p14:sldId id="1549"/>
            <p14:sldId id="1926"/>
            <p14:sldId id="1945"/>
            <p14:sldId id="3012"/>
            <p14:sldId id="3690"/>
            <p14:sldId id="3691"/>
            <p14:sldId id="3693"/>
            <p14:sldId id="3694"/>
            <p14:sldId id="3695"/>
            <p14:sldId id="15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570" userDrawn="1">
          <p15:clr>
            <a:srgbClr val="A4A3A4"/>
          </p15:clr>
        </p15:guide>
        <p15:guide id="2" pos="3984" userDrawn="1">
          <p15:clr>
            <a:srgbClr val="A4A3A4"/>
          </p15:clr>
        </p15:guide>
        <p15:guide id="3" orient="horz" pos="1094" userDrawn="1">
          <p15:clr>
            <a:srgbClr val="A4A3A4"/>
          </p15:clr>
        </p15:guide>
        <p15:guide id="4" pos="3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3222">
          <p15:clr>
            <a:srgbClr val="A4A3A4"/>
          </p15:clr>
        </p15:guide>
        <p15:guide id="4" pos="2237">
          <p15:clr>
            <a:srgbClr val="A4A3A4"/>
          </p15:clr>
        </p15:guide>
        <p15:guide id="5" orient="horz" pos="2821">
          <p15:clr>
            <a:srgbClr val="A4A3A4"/>
          </p15:clr>
        </p15:guide>
        <p15:guide id="6" orient="horz" pos="3156">
          <p15:clr>
            <a:srgbClr val="A4A3A4"/>
          </p15:clr>
        </p15:guide>
        <p15:guide id="7" pos="2095">
          <p15:clr>
            <a:srgbClr val="A4A3A4"/>
          </p15:clr>
        </p15:guide>
        <p15:guide id="8" pos="2170">
          <p15:clr>
            <a:srgbClr val="A4A3A4"/>
          </p15:clr>
        </p15:guide>
        <p15:guide id="9" orient="horz" pos="2942">
          <p15:clr>
            <a:srgbClr val="A4A3A4"/>
          </p15:clr>
        </p15:guide>
        <p15:guide id="10" orient="horz" pos="3291">
          <p15:clr>
            <a:srgbClr val="A4A3A4"/>
          </p15:clr>
        </p15:guide>
        <p15:guide id="11" orient="horz" pos="2881">
          <p15:clr>
            <a:srgbClr val="A4A3A4"/>
          </p15:clr>
        </p15:guide>
        <p15:guide id="12" orient="horz" pos="3224">
          <p15:clr>
            <a:srgbClr val="A4A3A4"/>
          </p15:clr>
        </p15:guide>
        <p15:guide id="13" pos="2226">
          <p15:clr>
            <a:srgbClr val="A4A3A4"/>
          </p15:clr>
        </p15:guide>
        <p15:guide id="14" pos="2306">
          <p15:clr>
            <a:srgbClr val="A4A3A4"/>
          </p15:clr>
        </p15:guide>
        <p15:guide id="15" pos="215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i@micobo.com" initials="c" lastIdx="0" clrIdx="0"/>
  <p:cmAuthor id="2" name="Christian Labetzsch" initials="CL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081"/>
    <a:srgbClr val="3BB2C4"/>
    <a:srgbClr val="00759E"/>
    <a:srgbClr val="0087AC"/>
    <a:srgbClr val="00769E"/>
    <a:srgbClr val="0186AC"/>
    <a:srgbClr val="01759E"/>
    <a:srgbClr val="3CB2C4"/>
    <a:srgbClr val="DDDDDE"/>
    <a:srgbClr val="B1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unkle Formatvorlage 2 - Akzent 5/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B9631B5-78F2-41C9-869B-9F39066F8104}" styleName="Medium Style 3 –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–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–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–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–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53" autoAdjust="0"/>
    <p:restoredTop sz="50000" autoAdjust="0"/>
  </p:normalViewPr>
  <p:slideViewPr>
    <p:cSldViewPr snapToObjects="1">
      <p:cViewPr>
        <p:scale>
          <a:sx n="106" d="100"/>
          <a:sy n="106" d="100"/>
        </p:scale>
        <p:origin x="960" y="304"/>
      </p:cViewPr>
      <p:guideLst>
        <p:guide orient="horz" pos="1570"/>
        <p:guide pos="3984"/>
        <p:guide orient="horz" pos="1094"/>
        <p:guide pos="3320"/>
      </p:guideLst>
    </p:cSldViewPr>
  </p:slideViewPr>
  <p:outlineViewPr>
    <p:cViewPr>
      <p:scale>
        <a:sx n="33" d="100"/>
        <a:sy n="33" d="100"/>
      </p:scale>
      <p:origin x="0" y="-133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>
      <p:cViewPr varScale="1">
        <p:scale>
          <a:sx n="78" d="100"/>
          <a:sy n="78" d="100"/>
        </p:scale>
        <p:origin x="4072" y="168"/>
      </p:cViewPr>
      <p:guideLst>
        <p:guide orient="horz" pos="2880"/>
        <p:guide pos="2160"/>
        <p:guide orient="horz" pos="3222"/>
        <p:guide pos="2237"/>
        <p:guide orient="horz" pos="2821"/>
        <p:guide orient="horz" pos="3156"/>
        <p:guide pos="2095"/>
        <p:guide pos="2170"/>
        <p:guide orient="horz" pos="2942"/>
        <p:guide orient="horz" pos="3291"/>
        <p:guide orient="horz" pos="2881"/>
        <p:guide orient="horz" pos="3224"/>
        <p:guide pos="2226"/>
        <p:guide pos="2306"/>
        <p:guide pos="2159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2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1.xml"/><Relationship Id="rId29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5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38" tIns="49518" rIns="99038" bIns="4951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1"/>
            <a:ext cx="3076363" cy="511731"/>
          </a:xfrm>
          <a:prstGeom prst="rect">
            <a:avLst/>
          </a:prstGeom>
        </p:spPr>
        <p:txBody>
          <a:bodyPr vert="horz" lIns="99038" tIns="49518" rIns="99038" bIns="49518" rtlCol="0"/>
          <a:lstStyle>
            <a:lvl1pPr algn="r">
              <a:defRPr sz="1300"/>
            </a:lvl1pPr>
          </a:lstStyle>
          <a:p>
            <a:fld id="{03A1D146-B4E0-1741-B9EE-9789392EFCC4}" type="datetimeFigureOut">
              <a:rPr lang="en-US" smtClean="0"/>
              <a:pPr/>
              <a:t>5/5/20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6525" y="766763"/>
            <a:ext cx="6826250" cy="3840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38" tIns="49518" rIns="99038" bIns="4951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38" tIns="49518" rIns="99038" bIns="4951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6363" cy="511731"/>
          </a:xfrm>
          <a:prstGeom prst="rect">
            <a:avLst/>
          </a:prstGeom>
        </p:spPr>
        <p:txBody>
          <a:bodyPr vert="horz" lIns="99038" tIns="49518" rIns="99038" bIns="4951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8"/>
            <a:ext cx="3076363" cy="511731"/>
          </a:xfrm>
          <a:prstGeom prst="rect">
            <a:avLst/>
          </a:prstGeom>
        </p:spPr>
        <p:txBody>
          <a:bodyPr vert="horz" lIns="99038" tIns="49518" rIns="99038" bIns="49518" rtlCol="0" anchor="b"/>
          <a:lstStyle>
            <a:lvl1pPr algn="r">
              <a:defRPr sz="1300"/>
            </a:lvl1pPr>
          </a:lstStyle>
          <a:p>
            <a:fld id="{97863621-2E60-B848-8968-B0341E26A3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6095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863621-2E60-B848-8968-B0341E26A312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43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7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4811963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0155802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38203249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1520144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94961790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32531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4562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5208577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4642057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01386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5312418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040351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71375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51485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99058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7733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3132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3466631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66428100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8962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18213131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40009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15440474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9121702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4418720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700372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495217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34186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3403297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920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78862693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95673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89969132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7699814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67735078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524014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2027888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3448708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4888412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23389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75880966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03918119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2040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240971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5391590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58613654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2053673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03920623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6230504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596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0658538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24578739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33601128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74669850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1570726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0551476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4673616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70418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54E8E-F441-C24E-9276-E7D00FB4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69990973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432140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5476836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6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97808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158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456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5952" indent="-247499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375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3831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056359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6"/>
            <a:ext cx="10363200" cy="4627563"/>
          </a:xfrm>
        </p:spPr>
        <p:txBody>
          <a:bodyPr numCol="2" spcCol="274158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456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6914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375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3831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4307030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71292270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6493088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285552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6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6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1580220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5196706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56225142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979941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0532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316418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799290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5928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87754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8956707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24534501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6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7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0132501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6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7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1828798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55296743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430032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8517068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01763381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019691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05168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3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4590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3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2833865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78369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72179081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31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42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31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42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88484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31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42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31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42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510733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4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4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4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4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31418139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4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4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4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4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8256606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4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4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4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2527668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4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4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4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8228212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40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40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68617242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40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40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14293930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3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3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3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3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07376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3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3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3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3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72539608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3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3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3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34844084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3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3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3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1572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1918943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60221451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7684039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9857754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87098742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9997472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32496715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46427280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5791310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3964941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1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8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73108264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1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8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77918522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34309418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81409782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2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2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6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6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5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7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1629413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0765986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6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14400531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158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456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5952" indent="-247499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375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3831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027242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6"/>
            <a:ext cx="10363200" cy="4627563"/>
          </a:xfrm>
        </p:spPr>
        <p:txBody>
          <a:bodyPr numCol="2" spcCol="274158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456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6914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375" indent="-228456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3831" indent="-228456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06743102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516139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6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036763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6030279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6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219" indent="0">
              <a:buNone/>
              <a:defRPr sz="2700" b="1"/>
            </a:lvl2pPr>
            <a:lvl3pPr marL="1218438" indent="0">
              <a:buNone/>
              <a:defRPr sz="2400" b="1"/>
            </a:lvl3pPr>
            <a:lvl4pPr marL="1827659" indent="0">
              <a:buNone/>
              <a:defRPr sz="2100" b="1"/>
            </a:lvl4pPr>
            <a:lvl5pPr marL="2436876" indent="0">
              <a:buNone/>
              <a:defRPr sz="2100" b="1"/>
            </a:lvl5pPr>
            <a:lvl6pPr marL="3046099" indent="0">
              <a:buNone/>
              <a:defRPr sz="2100" b="1"/>
            </a:lvl6pPr>
            <a:lvl7pPr marL="3655314" indent="0">
              <a:buNone/>
              <a:defRPr sz="2100" b="1"/>
            </a:lvl7pPr>
            <a:lvl8pPr marL="4264537" indent="0">
              <a:buNone/>
              <a:defRPr sz="2100" b="1"/>
            </a:lvl8pPr>
            <a:lvl9pPr marL="487375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6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76350780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6609992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44651616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966085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6813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43186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772" tIns="91386" rIns="182772" bIns="91386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54109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2303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71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303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2428694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5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71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71545978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6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7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861306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5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6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7" y="4980571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0656170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0017765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6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06140258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6559813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61709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58145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3209552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3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6560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6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3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3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7635698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2469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63616081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31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42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31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42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79589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31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42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11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31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42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8301703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4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4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4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4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87891786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4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4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4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4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21613616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4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4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4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05254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4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4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4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470098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40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40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16844022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40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40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899867039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3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3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3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3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740490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3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3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3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3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3455488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3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3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3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84486717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3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3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3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789879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585380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6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7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772" tIns="91386" rIns="182772" bIns="91386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696" indent="-171348">
              <a:defRPr sz="1400">
                <a:solidFill>
                  <a:srgbClr val="FFFFFF"/>
                </a:solidFill>
              </a:defRPr>
            </a:lvl3pPr>
            <a:lvl4pPr marL="514044" indent="-171348">
              <a:defRPr sz="1400">
                <a:solidFill>
                  <a:srgbClr val="FFFFFF"/>
                </a:solidFill>
              </a:defRPr>
            </a:lvl4pPr>
            <a:lvl5pPr marL="742506" indent="-228462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48" indent="-171348">
              <a:buFont typeface="Arial" panose="020B0604020202020204" pitchFamily="34" charset="0"/>
              <a:buChar char="•"/>
              <a:defRPr sz="1400"/>
            </a:lvl2pPr>
            <a:lvl3pPr marL="342696" indent="-171348">
              <a:defRPr sz="1400"/>
            </a:lvl3pPr>
            <a:lvl4pPr marL="514044" indent="-171348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01620919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915170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698835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34667143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6196525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78152842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2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023655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5319930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2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82325146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1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8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2247947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1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8" y="3256998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3686937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11718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8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044" indent="-17134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30146464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14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723" indent="-150723">
              <a:defRPr sz="1400"/>
            </a:lvl3pPr>
            <a:lvl4pPr marL="401398" indent="-207843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95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723" indent="-150723">
              <a:defRPr sz="1400"/>
            </a:lvl3pPr>
            <a:lvl4pPr marL="401398" indent="-207843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6" y="4980571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7" y="4980571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06" indent="-152306">
              <a:buFont typeface="Arial" panose="020B0604020202020204" pitchFamily="34" charset="0"/>
              <a:buChar char="•"/>
              <a:defRPr sz="1400"/>
            </a:lvl2pPr>
            <a:lvl3pPr marL="304612" indent="-152306">
              <a:defRPr sz="1400"/>
            </a:lvl3pPr>
            <a:lvl4pPr marL="533069" indent="-228456">
              <a:defRPr sz="1400"/>
            </a:lvl4pPr>
            <a:lvl5pPr marL="761525" indent="-228456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5010475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rading\Dropbox\Micobo\micobo Consulting\Bank Pitch Template\WEPEX_BIG.jp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800" y="249597"/>
            <a:ext cx="1219200" cy="74100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67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12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5447133"/>
      </p:ext>
    </p:extLst>
  </p:cSld>
  <p:clrMapOvr>
    <a:masterClrMapping/>
  </p:clrMapOvr>
  <p:hf hdr="0" ftr="0" dt="0"/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405088"/>
      </p:ext>
    </p:extLst>
  </p:cSld>
  <p:clrMapOvr>
    <a:masterClrMapping/>
  </p:clrMapOvr>
  <p:hf hdr="0" ftr="0" dt="0"/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182368" y="1853184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54" tIns="30477" rIns="60954" bIns="30477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86672" y="3852672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54" tIns="30477" rIns="60954" bIns="30477"/>
          <a:lstStyle>
            <a:lvl1pPr>
              <a:defRPr sz="13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6663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54" tIns="30477" rIns="60954" bIns="30477"/>
          <a:lstStyle>
            <a:lvl1pPr>
              <a:defRPr sz="13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791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1621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6266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740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09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09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>
                <a:solidFill>
                  <a:srgbClr val="C0C0C8"/>
                </a:solidFill>
              </a:rPr>
              <a:pPr defTabSz="914309"/>
              <a:t>‹#›</a:t>
            </a:fld>
            <a:endParaRPr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9315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42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931613"/>
      </p:ext>
    </p:extLst>
  </p:cSld>
  <p:clrMapOvr>
    <a:masterClrMapping/>
  </p:clrMapOvr>
  <p:hf hdr="0" ftr="0" dt="0"/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5" y="6054273"/>
            <a:ext cx="7239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/>
          <a:p>
            <a:pPr defTabSz="914309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91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567446"/>
      </p:ext>
    </p:extLst>
  </p:cSld>
  <p:clrMapOvr>
    <a:masterClrMapping/>
  </p:clrMapOvr>
  <p:hf hdr="0" ftr="0" dt="0"/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699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6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 defTabSz="914309"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r>
              <a:rPr lang="en-US" dirty="0" err="1">
                <a:solidFill>
                  <a:srgbClr val="C0C0C8"/>
                </a:solidFill>
              </a:rPr>
              <a:t>seite</a:t>
            </a:r>
            <a:endParaRPr lang="en-US" dirty="0">
              <a:solidFill>
                <a:srgbClr val="C0C0C8"/>
              </a:solidFill>
            </a:endParaRPr>
          </a:p>
          <a:p>
            <a:r>
              <a:rPr lang="en-US" dirty="0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 dirty="0">
              <a:solidFill>
                <a:srgbClr val="C0C0C8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Trading\Dropbox\Micobo\micobo Consulting\Bank Pitch Template\WEPEX_BIG.jp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800" y="249597"/>
            <a:ext cx="1219200" cy="74100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9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28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65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5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46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7" y="6048457"/>
            <a:ext cx="1155700" cy="646325"/>
          </a:xfrm>
          <a:prstGeom prst="rect">
            <a:avLst/>
          </a:prstGeom>
          <a:noFill/>
        </p:spPr>
        <p:txBody>
          <a:bodyPr wrap="square" lIns="60954" tIns="30477" rIns="60954" bIns="30477" rtlCol="0">
            <a:spAutoFit/>
          </a:bodyPr>
          <a:lstStyle>
            <a:lvl1pPr defTabSz="914309"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r>
              <a:rPr lang="en-US" dirty="0" err="1">
                <a:solidFill>
                  <a:srgbClr val="C0C0C8"/>
                </a:solidFill>
              </a:rPr>
              <a:t>seite</a:t>
            </a:r>
            <a:endParaRPr lang="en-US" dirty="0">
              <a:solidFill>
                <a:srgbClr val="C0C0C8"/>
              </a:solidFill>
            </a:endParaRPr>
          </a:p>
          <a:p>
            <a:r>
              <a:rPr lang="en-US" dirty="0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 dirty="0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 lIns="60954" tIns="30477" rIns="60954" bIns="30477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 descr="C:\Users\Trading\Dropbox\Micobo\micobo Consulting\Bank Pitch Template\WEPEX_BIG.jp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800" y="249597"/>
            <a:ext cx="1219200" cy="74100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21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7519020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389074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7701582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5933714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6138476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5736240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433624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9791670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66921703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2551545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47098794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33563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826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379311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226439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1381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8360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351159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602471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8872055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95599574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932703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076578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780728"/>
      </p:ext>
    </p:extLst>
  </p:cSld>
  <p:clrMapOvr>
    <a:masterClrMapping/>
  </p:clrMapOvr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4749768"/>
      </p:ext>
    </p:extLst>
  </p:cSld>
  <p:clrMapOvr>
    <a:masterClrMapping/>
  </p:clrMapOvr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2607695"/>
      </p:ext>
    </p:extLst>
  </p:cSld>
  <p:clrMapOvr>
    <a:masterClrMapping/>
  </p:clrMapOvr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78361277"/>
      </p:ext>
    </p:extLst>
  </p:cSld>
  <p:clrMapOvr>
    <a:masterClrMapping/>
  </p:clrMapOvr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3590"/>
      </p:ext>
    </p:extLst>
  </p:cSld>
  <p:clrMapOvr>
    <a:masterClrMapping/>
  </p:clrMapOvr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623773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4347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429480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882706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672740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12080612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94482243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05291770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2960686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56979041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1681077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8945297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52793558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2278568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84570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9160988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3741328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92418861"/>
      </p:ext>
    </p:extLst>
  </p:cSld>
  <p:clrMapOvr>
    <a:masterClrMapping/>
  </p:clrMapOvr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8307293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5545215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2450355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39929954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4213146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00591437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246140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58090860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56969502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08148226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99160949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14374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Trading\Dropbox\Micobo\micobo Consulting\Bank Pitch Template\WEPEX_BIG.jpg"/>
          <p:cNvPicPr>
            <a:picLocks noChangeAspect="1" noChangeArrowheads="1"/>
          </p:cNvPicPr>
          <p:nvPr userDrawn="1"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800" y="249605"/>
            <a:ext cx="1219200" cy="741003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80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6578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691727"/>
      </p:ext>
    </p:extLst>
  </p:cSld>
  <p:clrMapOvr>
    <a:masterClrMapping/>
  </p:clrMapOvr>
  <p:hf hdr="0" ftr="0" dt="0"/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442191"/>
      </p:ext>
    </p:extLst>
  </p:cSld>
  <p:clrMapOvr>
    <a:masterClrMapping/>
  </p:clrMapOvr>
  <p:hf hdr="0" ftr="0" dt="0"/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2182368" y="1853184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06" tIns="30453" rIns="60906" bIns="30453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86672" y="3852672"/>
            <a:ext cx="963168" cy="963168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06" tIns="30453" rIns="60906" bIns="30453"/>
          <a:lstStyle>
            <a:lvl1pPr>
              <a:defRPr sz="1300"/>
            </a:lvl1pPr>
          </a:lstStyle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943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5181600" y="1395984"/>
            <a:ext cx="1828800" cy="1828800"/>
          </a:xfrm>
          <a:prstGeom prst="ellipse">
            <a:avLst/>
          </a:prstGeom>
          <a:ln w="25400">
            <a:solidFill>
              <a:schemeClr val="accent1"/>
            </a:solidFill>
          </a:ln>
        </p:spPr>
        <p:txBody>
          <a:bodyPr lIns="60906" tIns="30453" rIns="60906" bIns="30453"/>
          <a:lstStyle>
            <a:lvl1pPr>
              <a:defRPr sz="13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589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99744" y="2231136"/>
            <a:ext cx="2395728" cy="2395728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1842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 userDrawn="1"/>
        </p:nvSpPr>
        <p:spPr>
          <a:xfrm>
            <a:off x="1193397" y="6131334"/>
            <a:ext cx="1512368" cy="543733"/>
          </a:xfrm>
          <a:prstGeom prst="rect">
            <a:avLst/>
          </a:prstGeom>
        </p:spPr>
        <p:txBody>
          <a:bodyPr wrap="none" lIns="60906" tIns="30453" rIns="60906" bIns="30453">
            <a:spAutoFit/>
          </a:bodyPr>
          <a:lstStyle/>
          <a:p>
            <a:pPr defTabSz="1218102"/>
            <a:r>
              <a:rPr lang="en-US" sz="1900" dirty="0">
                <a:solidFill>
                  <a:srgbClr val="F2F2F5">
                    <a:lumMod val="50000"/>
                  </a:srgbClr>
                </a:solidFill>
              </a:rPr>
              <a:t>micobo.com</a:t>
            </a:r>
          </a:p>
          <a:p>
            <a:pPr defTabSz="1218102"/>
            <a:r>
              <a:rPr lang="en-US" sz="1200" dirty="0">
                <a:solidFill>
                  <a:srgbClr val="F2F2F5">
                    <a:lumMod val="50000"/>
                  </a:srgbClr>
                </a:solidFill>
              </a:rPr>
              <a:t>2016</a:t>
            </a:r>
            <a:endParaRPr lang="uk-UA" sz="1200" dirty="0">
              <a:solidFill>
                <a:srgbClr val="F2F2F5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6096000" cy="36576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7464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5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581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581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581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6096000" cy="36576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4837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G-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842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99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77357"/>
      </p:ext>
    </p:extLst>
  </p:cSld>
  <p:clrMapOvr>
    <a:masterClrMapping/>
  </p:clrMapOvr>
  <p:hf hdr="0" ftr="0" dt="0"/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G-SLIDE OPT-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60906" tIns="30453" rIns="60906" bIns="30453"/>
          <a:lstStyle/>
          <a:p>
            <a:endParaRPr lang="uk-UA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5913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7"/>
          <p:cNvSpPr>
            <a:spLocks noGrp="1"/>
          </p:cNvSpPr>
          <p:nvPr>
            <p:ph type="title" hasCustomPrompt="1"/>
          </p:nvPr>
        </p:nvSpPr>
        <p:spPr>
          <a:xfrm>
            <a:off x="67056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705605" y="6054281"/>
            <a:ext cx="7239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/>
          <a:p>
            <a:pPr defTabSz="913581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591300" y="6124662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89768"/>
      </p:ext>
    </p:extLst>
  </p:cSld>
  <p:clrMapOvr>
    <a:masterClrMapping/>
  </p:clrMapOvr>
  <p:hf hdr="0" ftr="0" dt="0"/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7928641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023419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3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471752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239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25" indent="-228525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096" indent="-247571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579" indent="-228525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104" indent="-228525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3233862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3"/>
            <a:ext cx="10363200" cy="4627563"/>
          </a:xfrm>
        </p:spPr>
        <p:txBody>
          <a:bodyPr numCol="2" spcCol="274239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25" indent="-228525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052" indent="-228525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579" indent="-228525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104" indent="-228525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54949953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3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3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227980"/>
      </p:ext>
    </p:extLst>
  </p:cSld>
  <p:clrMapOvr>
    <a:masterClrMapping/>
  </p:clrMapOvr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3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3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1652495"/>
      </p:ext>
    </p:extLst>
  </p:cSld>
  <p:clrMapOvr>
    <a:masterClrMapping/>
  </p:clrMapOvr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402" indent="0">
              <a:buNone/>
              <a:defRPr sz="2700" b="1"/>
            </a:lvl2pPr>
            <a:lvl3pPr marL="1218804" indent="0">
              <a:buNone/>
              <a:defRPr sz="2400" b="1"/>
            </a:lvl3pPr>
            <a:lvl4pPr marL="1828205" indent="0">
              <a:buNone/>
              <a:defRPr sz="2100" b="1"/>
            </a:lvl4pPr>
            <a:lvl5pPr marL="2437608" indent="0">
              <a:buNone/>
              <a:defRPr sz="2100" b="1"/>
            </a:lvl5pPr>
            <a:lvl6pPr marL="3047011" indent="0">
              <a:buNone/>
              <a:defRPr sz="2100" b="1"/>
            </a:lvl6pPr>
            <a:lvl7pPr marL="3656412" indent="0">
              <a:buNone/>
              <a:defRPr sz="2100" b="1"/>
            </a:lvl7pPr>
            <a:lvl8pPr marL="4265815" indent="0">
              <a:buNone/>
              <a:defRPr sz="2100" b="1"/>
            </a:lvl8pPr>
            <a:lvl9pPr marL="4875214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402" indent="0">
              <a:buNone/>
              <a:defRPr sz="2700" b="1"/>
            </a:lvl2pPr>
            <a:lvl3pPr marL="1218804" indent="0">
              <a:buNone/>
              <a:defRPr sz="2400" b="1"/>
            </a:lvl3pPr>
            <a:lvl4pPr marL="1828205" indent="0">
              <a:buNone/>
              <a:defRPr sz="2100" b="1"/>
            </a:lvl4pPr>
            <a:lvl5pPr marL="2437608" indent="0">
              <a:buNone/>
              <a:defRPr sz="2100" b="1"/>
            </a:lvl5pPr>
            <a:lvl6pPr marL="3047011" indent="0">
              <a:buNone/>
              <a:defRPr sz="2100" b="1"/>
            </a:lvl6pPr>
            <a:lvl7pPr marL="3656412" indent="0">
              <a:buNone/>
              <a:defRPr sz="2100" b="1"/>
            </a:lvl7pPr>
            <a:lvl8pPr marL="4265815" indent="0">
              <a:buNone/>
              <a:defRPr sz="2100" b="1"/>
            </a:lvl8pPr>
            <a:lvl9pPr marL="4875214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2301307"/>
      </p:ext>
    </p:extLst>
  </p:cSld>
  <p:clrMapOvr>
    <a:masterClrMapping/>
  </p:clrMapOvr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402" indent="0">
              <a:buNone/>
              <a:defRPr sz="2700" b="1"/>
            </a:lvl2pPr>
            <a:lvl3pPr marL="1218804" indent="0">
              <a:buNone/>
              <a:defRPr sz="2400" b="1"/>
            </a:lvl3pPr>
            <a:lvl4pPr marL="1828205" indent="0">
              <a:buNone/>
              <a:defRPr sz="2100" b="1"/>
            </a:lvl4pPr>
            <a:lvl5pPr marL="2437608" indent="0">
              <a:buNone/>
              <a:defRPr sz="2100" b="1"/>
            </a:lvl5pPr>
            <a:lvl6pPr marL="3047011" indent="0">
              <a:buNone/>
              <a:defRPr sz="2100" b="1"/>
            </a:lvl6pPr>
            <a:lvl7pPr marL="3656412" indent="0">
              <a:buNone/>
              <a:defRPr sz="2100" b="1"/>
            </a:lvl7pPr>
            <a:lvl8pPr marL="4265815" indent="0">
              <a:buNone/>
              <a:defRPr sz="2100" b="1"/>
            </a:lvl8pPr>
            <a:lvl9pPr marL="4875214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3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402" indent="0">
              <a:buNone/>
              <a:defRPr sz="2700" b="1"/>
            </a:lvl2pPr>
            <a:lvl3pPr marL="1218804" indent="0">
              <a:buNone/>
              <a:defRPr sz="2400" b="1"/>
            </a:lvl3pPr>
            <a:lvl4pPr marL="1828205" indent="0">
              <a:buNone/>
              <a:defRPr sz="2100" b="1"/>
            </a:lvl4pPr>
            <a:lvl5pPr marL="2437608" indent="0">
              <a:buNone/>
              <a:defRPr sz="2100" b="1"/>
            </a:lvl5pPr>
            <a:lvl6pPr marL="3047011" indent="0">
              <a:buNone/>
              <a:defRPr sz="2100" b="1"/>
            </a:lvl6pPr>
            <a:lvl7pPr marL="3656412" indent="0">
              <a:buNone/>
              <a:defRPr sz="2100" b="1"/>
            </a:lvl7pPr>
            <a:lvl8pPr marL="4265815" indent="0">
              <a:buNone/>
              <a:defRPr sz="2100" b="1"/>
            </a:lvl8pPr>
            <a:lvl9pPr marL="4875214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3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35834785"/>
      </p:ext>
    </p:extLst>
  </p:cSld>
  <p:clrMapOvr>
    <a:masterClrMapping/>
  </p:clrMapOvr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273240"/>
      </p:ext>
    </p:extLst>
  </p:cSld>
  <p:clrMapOvr>
    <a:masterClrMapping/>
  </p:clrMapOvr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5525601"/>
      </p:ext>
    </p:extLst>
  </p:cSld>
  <p:clrMapOvr>
    <a:masterClrMapping/>
  </p:clrMapOvr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5012454"/>
      </p:ext>
    </p:extLst>
  </p:cSld>
  <p:clrMapOvr>
    <a:masterClrMapping/>
  </p:clrMapOvr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271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42089"/>
      </p:ext>
    </p:extLst>
  </p:cSld>
  <p:clrMapOvr>
    <a:masterClrMapping/>
  </p:clrMapOvr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26" tIns="91413" rIns="182826" bIns="91413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866943"/>
      </p:ext>
    </p:extLst>
  </p:cSld>
  <p:clrMapOvr>
    <a:masterClrMapping/>
  </p:clrMapOvr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722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8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81917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1811855"/>
      </p:ext>
    </p:extLst>
  </p:cSld>
  <p:clrMapOvr>
    <a:masterClrMapping/>
  </p:clrMapOvr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8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20699053"/>
      </p:ext>
    </p:extLst>
  </p:cSld>
  <p:clrMapOvr>
    <a:masterClrMapping/>
  </p:clrMapOvr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3" y="4980568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4" y="4980568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4390640"/>
      </p:ext>
    </p:extLst>
  </p:cSld>
  <p:clrMapOvr>
    <a:masterClrMapping/>
  </p:clrMapOvr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3" y="4980568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4" y="4980568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46910974"/>
      </p:ext>
    </p:extLst>
  </p:cSld>
  <p:clrMapOvr>
    <a:masterClrMapping/>
  </p:clrMapOvr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2092052"/>
      </p:ext>
    </p:extLst>
  </p:cSld>
  <p:clrMapOvr>
    <a:masterClrMapping/>
  </p:clrMapOvr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9970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385083"/>
      </p:ext>
    </p:extLst>
  </p:cSld>
  <p:clrMapOvr>
    <a:masterClrMapping/>
  </p:clrMapOvr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56385537"/>
      </p:ext>
    </p:extLst>
  </p:cSld>
  <p:clrMapOvr>
    <a:masterClrMapping/>
  </p:clrMapOvr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254689"/>
      </p:ext>
    </p:extLst>
  </p:cSld>
  <p:clrMapOvr>
    <a:masterClrMapping/>
  </p:clrMapOvr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80201612"/>
      </p:ext>
    </p:extLst>
  </p:cSld>
  <p:clrMapOvr>
    <a:masterClrMapping/>
  </p:clrMapOvr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0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18208"/>
      </p:ext>
    </p:extLst>
  </p:cSld>
  <p:clrMapOvr>
    <a:masterClrMapping/>
  </p:clrMapOvr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10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10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52788380"/>
      </p:ext>
    </p:extLst>
  </p:cSld>
  <p:clrMapOvr>
    <a:masterClrMapping/>
  </p:clrMapOvr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1347"/>
      </p:ext>
    </p:extLst>
  </p:cSld>
  <p:clrMapOvr>
    <a:masterClrMapping/>
  </p:clrMapOvr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67250446"/>
      </p:ext>
    </p:extLst>
  </p:cSld>
  <p:clrMapOvr>
    <a:masterClrMapping/>
  </p:clrMapOvr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8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9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8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8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8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9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32600"/>
      </p:ext>
    </p:extLst>
  </p:cSld>
  <p:clrMapOvr>
    <a:masterClrMapping/>
  </p:clrMapOvr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8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9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8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8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8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9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2465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1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1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1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1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41496573"/>
      </p:ext>
    </p:extLst>
  </p:cSld>
  <p:clrMapOvr>
    <a:masterClrMapping/>
  </p:clrMapOvr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61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61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61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61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90599774"/>
      </p:ext>
    </p:extLst>
  </p:cSld>
  <p:clrMapOvr>
    <a:masterClrMapping/>
  </p:clrMapOvr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1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1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1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03365049"/>
      </p:ext>
    </p:extLst>
  </p:cSld>
  <p:clrMapOvr>
    <a:masterClrMapping/>
  </p:clrMapOvr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61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61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61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51403372"/>
      </p:ext>
    </p:extLst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7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7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37943606"/>
      </p:ext>
    </p:extLst>
  </p:cSld>
  <p:clrMapOvr>
    <a:masterClrMapping/>
  </p:clrMapOvr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7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7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55876844"/>
      </p:ext>
    </p:extLst>
  </p:cSld>
  <p:clrMapOvr>
    <a:masterClrMapping/>
  </p:clrMapOvr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0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0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0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0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993678"/>
      </p:ext>
    </p:extLst>
  </p:cSld>
  <p:clrMapOvr>
    <a:masterClrMapping/>
  </p:clrMapOvr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20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20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20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20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6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45887308"/>
      </p:ext>
    </p:extLst>
  </p:cSld>
  <p:clrMapOvr>
    <a:masterClrMapping/>
  </p:clrMapOvr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0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0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0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86351864"/>
      </p:ext>
    </p:extLst>
  </p:cSld>
  <p:clrMapOvr>
    <a:masterClrMapping/>
  </p:clrMapOvr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20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20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20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0432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191159"/>
      </p:ext>
    </p:extLst>
  </p:cSld>
  <p:clrMapOvr>
    <a:masterClrMapping/>
  </p:clrMapOvr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3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4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6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6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26" tIns="91413" rIns="182826" bIns="91413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798" indent="-171399">
              <a:defRPr sz="1400">
                <a:solidFill>
                  <a:srgbClr val="FFFFFF"/>
                </a:solidFill>
              </a:defRPr>
            </a:lvl3pPr>
            <a:lvl4pPr marL="514197" indent="-171399">
              <a:defRPr sz="1400">
                <a:solidFill>
                  <a:srgbClr val="FFFFFF"/>
                </a:solidFill>
              </a:defRPr>
            </a:lvl4pPr>
            <a:lvl5pPr marL="742728" indent="-228531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6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399" indent="-171399">
              <a:buFont typeface="Arial" panose="020B0604020202020204" pitchFamily="34" charset="0"/>
              <a:buChar char="•"/>
              <a:defRPr sz="1400"/>
            </a:lvl2pPr>
            <a:lvl3pPr marL="342798" indent="-171399">
              <a:defRPr sz="1400"/>
            </a:lvl3pPr>
            <a:lvl4pPr marL="514197" indent="-171399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60969368"/>
      </p:ext>
    </p:extLst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57953013"/>
      </p:ext>
    </p:extLst>
  </p:cSld>
  <p:clrMapOvr>
    <a:masterClrMapping/>
  </p:clrMapOvr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212152"/>
      </p:ext>
    </p:extLst>
  </p:cSld>
  <p:clrMapOvr>
    <a:masterClrMapping/>
  </p:clrMapOvr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45654749"/>
      </p:ext>
    </p:extLst>
  </p:cSld>
  <p:clrMapOvr>
    <a:masterClrMapping/>
  </p:clrMapOvr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49056909"/>
      </p:ext>
    </p:extLst>
  </p:cSld>
  <p:clrMapOvr>
    <a:masterClrMapping/>
  </p:clrMapOvr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43207836"/>
      </p:ext>
    </p:extLst>
  </p:cSld>
  <p:clrMapOvr>
    <a:masterClrMapping/>
  </p:clrMapOvr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91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7056486"/>
      </p:ext>
    </p:extLst>
  </p:cSld>
  <p:clrMapOvr>
    <a:masterClrMapping/>
  </p:clrMapOvr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1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1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9810921"/>
      </p:ext>
    </p:extLst>
  </p:cSld>
  <p:clrMapOvr>
    <a:masterClrMapping/>
  </p:clrMapOvr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1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1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8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877271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8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5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54779181"/>
      </p:ext>
    </p:extLst>
  </p:cSld>
  <p:clrMapOvr>
    <a:masterClrMapping/>
  </p:clrMapOvr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0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8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5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72707300"/>
      </p:ext>
    </p:extLst>
  </p:cSld>
  <p:clrMapOvr>
    <a:masterClrMapping/>
  </p:clrMapOvr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2900222"/>
      </p:ext>
    </p:extLst>
  </p:cSld>
  <p:clrMapOvr>
    <a:masterClrMapping/>
  </p:clrMapOvr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10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197" indent="-171399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0633684"/>
      </p:ext>
    </p:extLst>
  </p:cSld>
  <p:clrMapOvr>
    <a:masterClrMapping/>
  </p:clrMapOvr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11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768" indent="-150768">
              <a:defRPr sz="1400"/>
            </a:lvl3pPr>
            <a:lvl4pPr marL="401518" indent="-207903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92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768" indent="-150768">
              <a:defRPr sz="1400"/>
            </a:lvl3pPr>
            <a:lvl4pPr marL="401518" indent="-207903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3" y="4980568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4" y="4980568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51" indent="-152351">
              <a:buFont typeface="Arial" panose="020B0604020202020204" pitchFamily="34" charset="0"/>
              <a:buChar char="•"/>
              <a:defRPr sz="1400"/>
            </a:lvl2pPr>
            <a:lvl3pPr marL="304702" indent="-152351">
              <a:defRPr sz="1400"/>
            </a:lvl3pPr>
            <a:lvl4pPr marL="533228" indent="-228525">
              <a:defRPr sz="1400"/>
            </a:lvl4pPr>
            <a:lvl5pPr marL="761753" indent="-228525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8861108"/>
      </p:ext>
    </p:extLst>
  </p:cSld>
  <p:clrMapOvr>
    <a:masterClrMapping/>
  </p:clrMapOvr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2420330"/>
      </p:ext>
    </p:extLst>
  </p:cSld>
  <p:clrMapOvr>
    <a:masterClrMapping/>
  </p:clrMapOvr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815887"/>
      </p:ext>
    </p:extLst>
  </p:cSld>
  <p:clrMapOvr>
    <a:masterClrMapping/>
  </p:clrMapOvr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08520296"/>
      </p:ext>
    </p:extLst>
  </p:cSld>
  <p:clrMapOvr>
    <a:masterClrMapping/>
  </p:clrMapOvr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8985458"/>
      </p:ext>
    </p:extLst>
  </p:cSld>
  <p:clrMapOvr>
    <a:masterClrMapping/>
  </p:clrMapOvr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404157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60228834"/>
      </p:ext>
    </p:extLst>
  </p:cSld>
  <p:clrMapOvr>
    <a:masterClrMapping/>
  </p:clrMapOvr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8433014"/>
      </p:ext>
    </p:extLst>
  </p:cSld>
  <p:clrMapOvr>
    <a:masterClrMapping/>
  </p:clrMapOvr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9913293"/>
      </p:ext>
    </p:extLst>
  </p:cSld>
  <p:clrMapOvr>
    <a:masterClrMapping/>
  </p:clrMapOvr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076716"/>
      </p:ext>
    </p:extLst>
  </p:cSld>
  <p:clrMapOvr>
    <a:masterClrMapping/>
  </p:clrMapOvr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96463128"/>
      </p:ext>
    </p:extLst>
  </p:cSld>
  <p:clrMapOvr>
    <a:masterClrMapping/>
  </p:clrMapOvr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06507792"/>
      </p:ext>
    </p:extLst>
  </p:cSld>
  <p:clrMapOvr>
    <a:masterClrMapping/>
  </p:clrMapOvr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251888"/>
      </p:ext>
    </p:extLst>
  </p:cSld>
  <p:clrMapOvr>
    <a:masterClrMapping/>
  </p:clrMapOvr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11656"/>
      </p:ext>
    </p:extLst>
  </p:cSld>
  <p:clrMapOvr>
    <a:masterClrMapping/>
  </p:clrMapOvr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10923"/>
      </p:ext>
    </p:extLst>
  </p:cSld>
  <p:clrMapOvr>
    <a:masterClrMapping/>
  </p:clrMapOvr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1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8657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6818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70096"/>
      </p:ext>
    </p:extLst>
  </p:cSld>
  <p:clrMapOvr>
    <a:masterClrMapping/>
  </p:clrMapOvr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8003027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290980"/>
      </p:ext>
    </p:extLst>
  </p:cSld>
  <p:clrMapOvr>
    <a:masterClrMapping/>
  </p:clrMapOvr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64137149"/>
      </p:ext>
    </p:extLst>
  </p:cSld>
  <p:clrMapOvr>
    <a:masterClrMapping/>
  </p:clrMapOvr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359201"/>
      </p:ext>
    </p:extLst>
  </p:cSld>
  <p:clrMapOvr>
    <a:masterClrMapping/>
  </p:clrMapOvr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1656603"/>
      </p:ext>
    </p:extLst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583829"/>
      </p:ext>
    </p:extLst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430858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173494"/>
      </p:ext>
    </p:extLst>
  </p:cSld>
  <p:clrMapOvr>
    <a:masterClrMapping/>
  </p:clrMapOvr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528660398"/>
      </p:ext>
    </p:extLst>
  </p:cSld>
  <p:clrMapOvr>
    <a:masterClrMapping/>
  </p:clrMapOvr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6684"/>
      </p:ext>
    </p:extLst>
  </p:cSld>
  <p:clrMapOvr>
    <a:masterClrMapping/>
  </p:clrMapOvr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8574831"/>
      </p:ext>
    </p:extLst>
  </p:cSld>
  <p:clrMapOvr>
    <a:masterClrMapping/>
  </p:clrMapOvr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476464"/>
      </p:ext>
    </p:extLst>
  </p:cSld>
  <p:clrMapOvr>
    <a:masterClrMapping/>
  </p:clrMapOvr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81304772"/>
      </p:ext>
    </p:extLst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060531"/>
      </p:ext>
    </p:extLst>
  </p:cSld>
  <p:clrMapOvr>
    <a:masterClrMapping/>
  </p:clrMapOvr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01600269"/>
      </p:ext>
    </p:extLst>
  </p:cSld>
  <p:clrMapOvr>
    <a:masterClrMapping/>
  </p:clrMapOvr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569579953"/>
      </p:ext>
    </p:extLst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2532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73880733"/>
      </p:ext>
    </p:extLst>
  </p:cSld>
  <p:clrMapOvr>
    <a:masterClrMapping/>
  </p:clrMapOvr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51419496"/>
      </p:ext>
    </p:extLst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01463053"/>
      </p:ext>
    </p:extLst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08276877"/>
      </p:ext>
    </p:extLst>
  </p:cSld>
  <p:clrMapOvr>
    <a:masterClrMapping/>
  </p:clrMapOvr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8025699"/>
      </p:ext>
    </p:extLst>
  </p:cSld>
  <p:clrMapOvr>
    <a:masterClrMapping/>
  </p:clrMapOvr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54686176"/>
      </p:ext>
    </p:extLst>
  </p:cSld>
  <p:clrMapOvr>
    <a:masterClrMapping/>
  </p:clrMapOvr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87525369"/>
      </p:ext>
    </p:extLst>
  </p:cSld>
  <p:clrMapOvr>
    <a:masterClrMapping/>
  </p:clrMapOvr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2071159"/>
      </p:ext>
    </p:extLst>
  </p:cSld>
  <p:clrMapOvr>
    <a:masterClrMapping/>
  </p:clrMapOvr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6974672"/>
      </p:ext>
    </p:extLst>
  </p:cSld>
  <p:clrMapOvr>
    <a:masterClrMapping/>
  </p:clrMapOvr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56490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3346144"/>
      </p:ext>
    </p:extLst>
  </p:cSld>
  <p:clrMapOvr>
    <a:masterClrMapping/>
  </p:clrMapOvr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8856497"/>
      </p:ext>
    </p:extLst>
  </p:cSld>
  <p:clrMapOvr>
    <a:masterClrMapping/>
  </p:clrMapOvr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75463907"/>
      </p:ext>
    </p:extLst>
  </p:cSld>
  <p:clrMapOvr>
    <a:masterClrMapping/>
  </p:clrMapOvr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582292"/>
      </p:ext>
    </p:extLst>
  </p:cSld>
  <p:clrMapOvr>
    <a:masterClrMapping/>
  </p:clrMapOvr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6609295"/>
      </p:ext>
    </p:extLst>
  </p:cSld>
  <p:clrMapOvr>
    <a:masterClrMapping/>
  </p:clrMapOvr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70918099"/>
      </p:ext>
    </p:extLst>
  </p:cSld>
  <p:clrMapOvr>
    <a:masterClrMapping/>
  </p:clrMapOvr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53458366"/>
      </p:ext>
    </p:extLst>
  </p:cSld>
  <p:clrMapOvr>
    <a:masterClrMapping/>
  </p:clrMapOvr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0681148"/>
      </p:ext>
    </p:extLst>
  </p:cSld>
  <p:clrMapOvr>
    <a:masterClrMapping/>
  </p:clrMapOvr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83754943"/>
      </p:ext>
    </p:extLst>
  </p:cSld>
  <p:clrMapOvr>
    <a:masterClrMapping/>
  </p:clrMapOvr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9610830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74562006"/>
      </p:ext>
    </p:extLst>
  </p:cSld>
  <p:clrMapOvr>
    <a:masterClrMapping/>
  </p:clrMapOvr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7542378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2821564"/>
      </p:ext>
    </p:extLst>
  </p:cSld>
  <p:clrMapOvr>
    <a:masterClrMapping/>
  </p:clrMapOvr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2170176"/>
            <a:ext cx="1694688" cy="301752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20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425952" y="2432304"/>
            <a:ext cx="1383792" cy="2505456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042416" y="2432304"/>
            <a:ext cx="1383792" cy="2505456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09216" y="2237232"/>
            <a:ext cx="1615440" cy="2877312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675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6" grpId="0"/>
    </p:bldLst>
  </p:timing>
  <p:hf hdr="0" ftr="0" dt="0"/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37360" y="1999488"/>
            <a:ext cx="2487168" cy="332232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155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67840" y="1993392"/>
            <a:ext cx="4267200" cy="2627376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535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292096" y="2036064"/>
            <a:ext cx="3517392" cy="2170176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132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414272" y="1969008"/>
            <a:ext cx="4346448" cy="2487168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50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seite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 dirty="0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335024" y="1859280"/>
            <a:ext cx="4785360" cy="2737104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71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74592" y="1627632"/>
            <a:ext cx="3803904" cy="216408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438400" y="3835400"/>
            <a:ext cx="457200" cy="810768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3127248" y="3169920"/>
            <a:ext cx="1097280" cy="1450848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8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370064" y="2889504"/>
            <a:ext cx="2590800" cy="1603248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800"/>
            </a:lvl1pPr>
          </a:lstStyle>
          <a:p>
            <a:endParaRPr lang="uk-UA"/>
          </a:p>
        </p:txBody>
      </p: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41" y="6124576"/>
            <a:ext cx="504000" cy="49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66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  <p:hf hdr="0" ftr="0" dt="0"/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871472" y="2133600"/>
            <a:ext cx="2590800" cy="2590800"/>
          </a:xfrm>
          <a:prstGeom prst="rect">
            <a:avLst/>
          </a:prstGeom>
          <a:effectLst>
            <a:outerShdw blurRad="292100" dist="38100" dir="5400000" algn="t" rotWithShape="0">
              <a:schemeClr val="accent1">
                <a:alpha val="67000"/>
              </a:schemeClr>
            </a:outerShdw>
          </a:effectLst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932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86256" y="2145792"/>
            <a:ext cx="1615440" cy="2877312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591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267968" y="2389632"/>
            <a:ext cx="1463040" cy="2590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645408" y="2389632"/>
            <a:ext cx="1463040" cy="2590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2346960" y="2176272"/>
            <a:ext cx="1694688" cy="301752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277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749552" y="1993392"/>
            <a:ext cx="2487168" cy="332232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599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3"/>
            <a:ext cx="3632200" cy="486287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3937000" y="1752600"/>
            <a:ext cx="4318000" cy="26416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479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84200" y="380943"/>
            <a:ext cx="3632200" cy="486287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03376" y="1859280"/>
            <a:ext cx="4645152" cy="2657856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59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ICES OPT-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3730752"/>
          </a:xfrm>
          <a:prstGeom prst="rect">
            <a:avLst/>
          </a:prstGeom>
          <a:solidFill>
            <a:schemeClr val="tx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58" tIns="30479" rIns="60958" bIns="3047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/>
            <a:endParaRPr lang="uk-UA" sz="1900">
              <a:solidFill>
                <a:srgbClr val="0A091B"/>
              </a:solidFill>
            </a:endParaRPr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solidFill>
                  <a:schemeClr val="bg2"/>
                </a:solidFill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3230880" y="2133600"/>
            <a:ext cx="5748528" cy="323088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853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  <p:hf hdr="0" ftr="0" dt="0"/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58368" y="1652016"/>
            <a:ext cx="6035040" cy="3998976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82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6400800" y="1600200"/>
            <a:ext cx="4876800" cy="36576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72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835083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835083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835083"/>
            <a:ext cx="3352800" cy="1828800"/>
          </a:xfrm>
          <a:prstGeom prst="rect">
            <a:avLst/>
          </a:prstGeom>
          <a:effectLst>
            <a:outerShdw blurRad="889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106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hf hdr="0" ftr="0" dt="0"/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8382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0010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19600" y="1600200"/>
            <a:ext cx="3352800" cy="3352800"/>
          </a:xfrm>
          <a:prstGeom prst="rect">
            <a:avLst/>
          </a:prstGeom>
          <a:effectLst>
            <a:outerShdw blurRad="1270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302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  <p:hf hdr="0" ftr="0" dt="0"/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1524000" y="16032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524000" y="28224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524000" y="40416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743200" y="16032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2743200" y="40416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962400" y="16032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962400" y="28224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962400" y="40416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2743200" y="2822448"/>
            <a:ext cx="1219200" cy="1219200"/>
          </a:xfrm>
          <a:prstGeom prst="rect">
            <a:avLst/>
          </a:prstGeom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9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59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  <p:bldP spid="14" grpId="0"/>
      <p:bldP spid="15" grpId="0"/>
      <p:bldP spid="16" grpId="0"/>
      <p:bldP spid="17" grpId="0"/>
      <p:bldP spid="18" grpId="0"/>
    </p:bldLst>
  </p:timing>
  <p:hf hdr="0" ftr="0" dt="0"/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24384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24384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8768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8768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4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73152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73152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9753600" y="1600200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9753600" y="3432048"/>
            <a:ext cx="2438400" cy="1828800"/>
          </a:xfrm>
          <a:prstGeom prst="rect">
            <a:avLst/>
          </a:prstGeom>
          <a:ln w="12700">
            <a:solidFill>
              <a:schemeClr val="bg1"/>
            </a:solidFill>
          </a:ln>
          <a:effectLst/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413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125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125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125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125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125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  <p:hf hdr="0" ftr="0" dt="0"/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3048000" y="3432048"/>
            <a:ext cx="3048000" cy="1828800"/>
          </a:xfrm>
          <a:prstGeom prst="rect">
            <a:avLst/>
          </a:prstGeom>
          <a:effectLst>
            <a:outerShdw blurRad="292100" dist="38100" dir="5400000" algn="t" rotWithShape="0">
              <a:prstClr val="black">
                <a:alpha val="67000"/>
              </a:prstClr>
            </a:outerShdw>
          </a:effectLst>
        </p:spPr>
        <p:txBody>
          <a:bodyPr lIns="60958" tIns="30479" rIns="60958" bIns="30479"/>
          <a:lstStyle>
            <a:lvl1pPr>
              <a:defRPr sz="1300"/>
            </a:lvl1pPr>
          </a:lstStyle>
          <a:p>
            <a:endParaRPr lang="uk-UA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251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  <p:hf hdr="0" ftr="0" dt="0"/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ORTFOLIO OPT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3048000" cy="1828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048000" y="1600200"/>
            <a:ext cx="3048000" cy="1828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3048000" cy="1828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9144000" y="1600200"/>
            <a:ext cx="3048000" cy="1828800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149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25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125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125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  <p:hf hdr="0" ftr="0" dt="0"/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68892" y="2171702"/>
            <a:ext cx="3810000" cy="2555876"/>
          </a:xfrm>
          <a:prstGeom prst="rect">
            <a:avLst/>
          </a:prstGeom>
        </p:spPr>
        <p:txBody>
          <a:bodyPr lIns="60958" tIns="30479" rIns="60958" bIns="30479"/>
          <a:lstStyle/>
          <a:p>
            <a:endParaRPr lang="uk-UA"/>
          </a:p>
        </p:txBody>
      </p:sp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72"/>
            <a:ext cx="7239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/>
          <a:p>
            <a:pPr defTabSz="914377"/>
            <a:r>
              <a:rPr lang="en-US" sz="1900" b="1">
                <a:solidFill>
                  <a:srgbClr val="C0C0C8"/>
                </a:solidFill>
              </a:rPr>
              <a:t>your logo</a:t>
            </a:r>
            <a:endParaRPr lang="uk-UA" sz="1300" b="1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0250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57"/>
            <a:ext cx="1155700" cy="646329"/>
          </a:xfrm>
          <a:prstGeom prst="rect">
            <a:avLst/>
          </a:prstGeom>
          <a:noFill/>
        </p:spPr>
        <p:txBody>
          <a:bodyPr wrap="square" lIns="60958" tIns="30479" rIns="60958" bIns="30479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4377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4377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4377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7500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125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5" accel="100000" fill="hold">
                                          <p:stCondLst>
                                            <p:cond delay="1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280320"/>
      </p:ext>
    </p:extLst>
  </p:cSld>
  <p:clrMapOvr>
    <a:masterClrMapping/>
  </p:clrMapOvr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95642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63231"/>
      </p:ext>
    </p:extLst>
  </p:cSld>
  <p:clrMapOvr>
    <a:masterClrMapping/>
  </p:clrMapOvr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00642561"/>
      </p:ext>
    </p:extLst>
  </p:cSld>
  <p:clrMapOvr>
    <a:masterClrMapping/>
  </p:clrMapOvr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72698"/>
      </p:ext>
    </p:extLst>
  </p:cSld>
  <p:clrMapOvr>
    <a:masterClrMapping/>
  </p:clrMapOvr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05901"/>
      </p:ext>
    </p:extLst>
  </p:cSld>
  <p:clrMapOvr>
    <a:masterClrMapping/>
  </p:clrMapOvr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754337"/>
      </p:ext>
    </p:extLst>
  </p:cSld>
  <p:clrMapOvr>
    <a:masterClrMapping/>
  </p:clrMapOvr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880632"/>
      </p:ext>
    </p:extLst>
  </p:cSld>
  <p:clrMapOvr>
    <a:masterClrMapping/>
  </p:clrMapOvr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60934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4005"/>
      </p:ext>
    </p:extLst>
  </p:cSld>
  <p:clrMapOvr>
    <a:masterClrMapping/>
  </p:clrMapOvr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17519"/>
      </p:ext>
    </p:extLst>
  </p:cSld>
  <p:clrMapOvr>
    <a:masterClrMapping/>
  </p:clrMapOvr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2237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8899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245343"/>
      </p:ext>
    </p:extLst>
  </p:cSld>
  <p:clrMapOvr>
    <a:masterClrMapping/>
  </p:clrMapOvr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34869266"/>
      </p:ext>
    </p:extLst>
  </p:cSld>
  <p:clrMapOvr>
    <a:masterClrMapping/>
  </p:clrMapOvr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0758964"/>
      </p:ext>
    </p:extLst>
  </p:cSld>
  <p:clrMapOvr>
    <a:masterClrMapping/>
  </p:clrMapOvr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06727888"/>
      </p:ext>
    </p:extLst>
  </p:cSld>
  <p:clrMapOvr>
    <a:masterClrMapping/>
  </p:clrMapOvr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46553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097181"/>
      </p:ext>
    </p:extLst>
  </p:cSld>
  <p:clrMapOvr>
    <a:masterClrMapping/>
  </p:clrMapOvr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5516507"/>
      </p:ext>
    </p:extLst>
  </p:cSld>
  <p:clrMapOvr>
    <a:masterClrMapping/>
  </p:clrMapOvr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2812774"/>
      </p:ext>
    </p:extLst>
  </p:cSld>
  <p:clrMapOvr>
    <a:masterClrMapping/>
  </p:clrMapOvr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0649048"/>
      </p:ext>
    </p:extLst>
  </p:cSld>
  <p:clrMapOvr>
    <a:masterClrMapping/>
  </p:clrMapOvr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38089621"/>
      </p:ext>
    </p:extLst>
  </p:cSld>
  <p:clrMapOvr>
    <a:masterClrMapping/>
  </p:clrMapOvr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99578607"/>
      </p:ext>
    </p:extLst>
  </p:cSld>
  <p:clrMapOvr>
    <a:masterClrMapping/>
  </p:clrMapOvr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4198086"/>
      </p:ext>
    </p:extLst>
  </p:cSld>
  <p:clrMapOvr>
    <a:masterClrMapping/>
  </p:clrMapOvr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3265873"/>
      </p:ext>
    </p:extLst>
  </p:cSld>
  <p:clrMapOvr>
    <a:masterClrMapping/>
  </p:clrMapOvr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43299259"/>
      </p:ext>
    </p:extLst>
  </p:cSld>
  <p:clrMapOvr>
    <a:masterClrMapping/>
  </p:clrMapOvr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178253086"/>
      </p:ext>
    </p:extLst>
  </p:cSld>
  <p:clrMapOvr>
    <a:masterClrMapping/>
  </p:clrMapOvr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439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965803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4896783"/>
      </p:ext>
    </p:extLst>
  </p:cSld>
  <p:clrMapOvr>
    <a:masterClrMapping/>
  </p:clrMapOvr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28077496"/>
      </p:ext>
    </p:extLst>
  </p:cSld>
  <p:clrMapOvr>
    <a:masterClrMapping/>
  </p:clrMapOvr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96263565"/>
      </p:ext>
    </p:extLst>
  </p:cSld>
  <p:clrMapOvr>
    <a:masterClrMapping/>
  </p:clrMapOvr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37608294"/>
      </p:ext>
    </p:extLst>
  </p:cSld>
  <p:clrMapOvr>
    <a:masterClrMapping/>
  </p:clrMapOvr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45525473"/>
      </p:ext>
    </p:extLst>
  </p:cSld>
  <p:clrMapOvr>
    <a:masterClrMapping/>
  </p:clrMapOvr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41548"/>
      </p:ext>
    </p:extLst>
  </p:cSld>
  <p:clrMapOvr>
    <a:masterClrMapping/>
  </p:clrMapOvr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29449"/>
      </p:ext>
    </p:extLst>
  </p:cSld>
  <p:clrMapOvr>
    <a:masterClrMapping/>
  </p:clrMapOvr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G-SLIDE OPT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 userDrawn="1"/>
        </p:nvSpPr>
        <p:spPr>
          <a:xfrm>
            <a:off x="584202" y="6054280"/>
            <a:ext cx="723900" cy="656585"/>
          </a:xfrm>
          <a:prstGeom prst="rect">
            <a:avLst/>
          </a:prstGeom>
          <a:noFill/>
        </p:spPr>
        <p:txBody>
          <a:bodyPr wrap="square" lIns="60912" tIns="30456" rIns="60912" bIns="30456" rtlCol="0">
            <a:spAutoFit/>
          </a:bodyPr>
          <a:lstStyle/>
          <a:p>
            <a:pPr defTabSz="913672"/>
            <a:r>
              <a:rPr lang="en-US" sz="1900" b="1" dirty="0">
                <a:solidFill>
                  <a:srgbClr val="C0C0C8"/>
                </a:solidFill>
              </a:rPr>
              <a:t>your logo</a:t>
            </a:r>
            <a:endParaRPr lang="uk-UA" sz="1300" b="1" dirty="0">
              <a:solidFill>
                <a:srgbClr val="C0C0C8"/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99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59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12" tIns="30456" rIns="60912" bIns="30456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2" y="6048464"/>
            <a:ext cx="1155700" cy="656585"/>
          </a:xfrm>
          <a:prstGeom prst="rect">
            <a:avLst/>
          </a:prstGeom>
          <a:noFill/>
        </p:spPr>
        <p:txBody>
          <a:bodyPr wrap="square" lIns="60912" tIns="30456" rIns="60912" bIns="30456" rtlCol="0">
            <a:spAutoFit/>
          </a:bodyPr>
          <a:lstStyle>
            <a:lvl1pPr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pPr defTabSz="913672"/>
            <a:r>
              <a:rPr lang="en-US">
                <a:solidFill>
                  <a:srgbClr val="C0C0C8"/>
                </a:solidFill>
              </a:rPr>
              <a:t>page</a:t>
            </a:r>
          </a:p>
          <a:p>
            <a:pPr defTabSz="913672"/>
            <a:r>
              <a:rPr lang="en-US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 defTabSz="913672"/>
              <a:t>‹#›</a:t>
            </a:fld>
            <a:endParaRPr lang="en-US">
              <a:solidFill>
                <a:srgbClr val="C0C0C8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1600200"/>
            <a:ext cx="12192000" cy="3657600"/>
          </a:xfrm>
          <a:prstGeom prst="rect">
            <a:avLst/>
          </a:prstGeom>
        </p:spPr>
        <p:txBody>
          <a:bodyPr lIns="60912" tIns="30456" rIns="60912" bIns="30456"/>
          <a:lstStyle/>
          <a:p>
            <a:endParaRPr lang="uk-UA"/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5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 userDrawn="1"/>
        </p:nvSpPr>
        <p:spPr>
          <a:xfrm>
            <a:off x="1193397" y="6131333"/>
            <a:ext cx="1512368" cy="543733"/>
          </a:xfrm>
          <a:prstGeom prst="rect">
            <a:avLst/>
          </a:prstGeom>
        </p:spPr>
        <p:txBody>
          <a:bodyPr wrap="none" lIns="60912" tIns="30456" rIns="60912" bIns="30456">
            <a:spAutoFit/>
          </a:bodyPr>
          <a:lstStyle/>
          <a:p>
            <a:pPr defTabSz="1218224"/>
            <a:r>
              <a:rPr lang="en-US" sz="1900" dirty="0">
                <a:solidFill>
                  <a:srgbClr val="F2F2F5">
                    <a:lumMod val="50000"/>
                  </a:srgbClr>
                </a:solidFill>
              </a:rPr>
              <a:t>micobo.com</a:t>
            </a:r>
          </a:p>
          <a:p>
            <a:pPr defTabSz="1218224"/>
            <a:r>
              <a:rPr lang="en-US" sz="1200" dirty="0">
                <a:solidFill>
                  <a:srgbClr val="F2F2F5">
                    <a:lumMod val="50000"/>
                  </a:srgbClr>
                </a:solidFill>
              </a:rPr>
              <a:t>2016</a:t>
            </a:r>
            <a:endParaRPr lang="uk-UA" sz="1200" dirty="0">
              <a:solidFill>
                <a:srgbClr val="F2F2F5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4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3172866"/>
      </p:ext>
    </p:extLst>
  </p:cSld>
  <p:clrMapOvr>
    <a:masterClrMapping/>
  </p:clrMapOvr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7788542"/>
      </p:ext>
    </p:extLst>
  </p:cSld>
  <p:clrMapOvr>
    <a:masterClrMapping/>
  </p:clrMapOvr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79311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7557379"/>
      </p:ext>
    </p:extLst>
  </p:cSld>
  <p:clrMapOvr>
    <a:masterClrMapping/>
  </p:clrMapOvr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2868506"/>
      </p:ext>
    </p:extLst>
  </p:cSld>
  <p:clrMapOvr>
    <a:masterClrMapping/>
  </p:clrMapOvr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4989563"/>
      </p:ext>
    </p:extLst>
  </p:cSld>
  <p:clrMapOvr>
    <a:masterClrMapping/>
  </p:clrMapOvr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37996502"/>
      </p:ext>
    </p:extLst>
  </p:cSld>
  <p:clrMapOvr>
    <a:masterClrMapping/>
  </p:clrMapOvr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6270016"/>
      </p:ext>
    </p:extLst>
  </p:cSld>
  <p:clrMapOvr>
    <a:masterClrMapping/>
  </p:clrMapOvr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292501"/>
      </p:ext>
    </p:extLst>
  </p:cSld>
  <p:clrMapOvr>
    <a:masterClrMapping/>
  </p:clrMapOvr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82108945"/>
      </p:ext>
    </p:extLst>
  </p:cSld>
  <p:clrMapOvr>
    <a:masterClrMapping/>
  </p:clrMapOvr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9535544"/>
      </p:ext>
    </p:extLst>
  </p:cSld>
  <p:clrMapOvr>
    <a:masterClrMapping/>
  </p:clrMapOvr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22453490"/>
      </p:ext>
    </p:extLst>
  </p:cSld>
  <p:clrMapOvr>
    <a:masterClrMapping/>
  </p:clrMapOvr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538941"/>
      </p:ext>
    </p:extLst>
  </p:cSld>
  <p:clrMapOvr>
    <a:masterClrMapping/>
  </p:clrMapOvr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7617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6260756"/>
      </p:ext>
    </p:extLst>
  </p:cSld>
  <p:clrMapOvr>
    <a:masterClrMapping/>
  </p:clrMapOvr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3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76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4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69189"/>
      </p:ext>
    </p:extLst>
  </p:cSld>
  <p:clrMapOvr>
    <a:masterClrMapping/>
  </p:clrMapOvr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88640"/>
      </p:ext>
    </p:extLst>
  </p:cSld>
  <p:clrMapOvr>
    <a:masterClrMapping/>
  </p:clrMapOvr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8959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41895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893295"/>
      </p:ext>
    </p:extLst>
  </p:cSld>
  <p:clrMapOvr>
    <a:masterClrMapping/>
  </p:clrMapOvr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95509146"/>
      </p:ext>
    </p:extLst>
  </p:cSld>
  <p:clrMapOvr>
    <a:masterClrMapping/>
  </p:clrMapOvr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507896"/>
      </p:ext>
    </p:extLst>
  </p:cSld>
  <p:clrMapOvr>
    <a:masterClrMapping/>
  </p:clrMapOvr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89490242"/>
      </p:ext>
    </p:extLst>
  </p:cSld>
  <p:clrMapOvr>
    <a:masterClrMapping/>
  </p:clrMapOvr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58903"/>
      </p:ext>
    </p:extLst>
  </p:cSld>
  <p:clrMapOvr>
    <a:masterClrMapping/>
  </p:clrMapOvr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902793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0641463"/>
      </p:ext>
    </p:extLst>
  </p:cSld>
  <p:clrMapOvr>
    <a:masterClrMapping/>
  </p:clrMapOvr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0104909"/>
      </p:ext>
    </p:extLst>
  </p:cSld>
  <p:clrMapOvr>
    <a:masterClrMapping/>
  </p:clrMapOvr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156112"/>
      </p:ext>
    </p:extLst>
  </p:cSld>
  <p:clrMapOvr>
    <a:masterClrMapping/>
  </p:clrMapOvr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940412"/>
      </p:ext>
    </p:extLst>
  </p:cSld>
  <p:clrMapOvr>
    <a:masterClrMapping/>
  </p:clrMapOvr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40823072"/>
      </p:ext>
    </p:extLst>
  </p:cSld>
  <p:clrMapOvr>
    <a:masterClrMapping/>
  </p:clrMapOvr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34841"/>
      </p:ext>
    </p:extLst>
  </p:cSld>
  <p:clrMapOvr>
    <a:masterClrMapping/>
  </p:clrMapOvr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66575100"/>
      </p:ext>
    </p:extLst>
  </p:cSld>
  <p:clrMapOvr>
    <a:masterClrMapping/>
  </p:clrMapOvr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8436"/>
      </p:ext>
    </p:extLst>
  </p:cSld>
  <p:clrMapOvr>
    <a:masterClrMapping/>
  </p:clrMapOvr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95097316"/>
      </p:ext>
    </p:extLst>
  </p:cSld>
  <p:clrMapOvr>
    <a:masterClrMapping/>
  </p:clrMapOvr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5411"/>
      </p:ext>
    </p:extLst>
  </p:cSld>
  <p:clrMapOvr>
    <a:masterClrMapping/>
  </p:clrMapOvr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4745482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86985252"/>
      </p:ext>
    </p:extLst>
  </p:cSld>
  <p:clrMapOvr>
    <a:masterClrMapping/>
  </p:clrMapOvr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55832265"/>
      </p:ext>
    </p:extLst>
  </p:cSld>
  <p:clrMapOvr>
    <a:masterClrMapping/>
  </p:clrMapOvr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60445441"/>
      </p:ext>
    </p:extLst>
  </p:cSld>
  <p:clrMapOvr>
    <a:masterClrMapping/>
  </p:clrMapOvr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445556390"/>
      </p:ext>
    </p:extLst>
  </p:cSld>
  <p:clrMapOvr>
    <a:masterClrMapping/>
  </p:clrMapOvr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61846906"/>
      </p:ext>
    </p:extLst>
  </p:cSld>
  <p:clrMapOvr>
    <a:masterClrMapping/>
  </p:clrMapOvr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35895696"/>
      </p:ext>
    </p:extLst>
  </p:cSld>
  <p:clrMapOvr>
    <a:masterClrMapping/>
  </p:clrMapOvr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37215351"/>
      </p:ext>
    </p:extLst>
  </p:cSld>
  <p:clrMapOvr>
    <a:masterClrMapping/>
  </p:clrMapOvr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3125689"/>
      </p:ext>
    </p:extLst>
  </p:cSld>
  <p:clrMapOvr>
    <a:masterClrMapping/>
  </p:clrMapOvr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35881843"/>
      </p:ext>
    </p:extLst>
  </p:cSld>
  <p:clrMapOvr>
    <a:masterClrMapping/>
  </p:clrMapOvr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49631923"/>
      </p:ext>
    </p:extLst>
  </p:cSld>
  <p:clrMapOvr>
    <a:masterClrMapping/>
  </p:clrMapOvr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850058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493276"/>
      </p:ext>
    </p:extLst>
  </p:cSld>
  <p:clrMapOvr>
    <a:masterClrMapping/>
  </p:clrMapOvr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1860384"/>
      </p:ext>
    </p:extLst>
  </p:cSld>
  <p:clrMapOvr>
    <a:masterClrMapping/>
  </p:clrMapOvr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87799271"/>
      </p:ext>
    </p:extLst>
  </p:cSld>
  <p:clrMapOvr>
    <a:masterClrMapping/>
  </p:clrMapOvr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310395"/>
      </p:ext>
    </p:extLst>
  </p:cSld>
  <p:clrMapOvr>
    <a:masterClrMapping/>
  </p:clrMapOvr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0720432"/>
      </p:ext>
    </p:extLst>
  </p:cSld>
  <p:clrMapOvr>
    <a:masterClrMapping/>
  </p:clrMapOvr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94340166"/>
      </p:ext>
    </p:extLst>
  </p:cSld>
  <p:clrMapOvr>
    <a:masterClrMapping/>
  </p:clrMapOvr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82452283"/>
      </p:ext>
    </p:extLst>
  </p:cSld>
  <p:clrMapOvr>
    <a:masterClrMapping/>
  </p:clrMapOvr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438380"/>
      </p:ext>
    </p:extLst>
  </p:cSld>
  <p:clrMapOvr>
    <a:masterClrMapping/>
  </p:clrMapOvr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2951085"/>
      </p:ext>
    </p:extLst>
  </p:cSld>
  <p:clrMapOvr>
    <a:masterClrMapping/>
  </p:clrMapOvr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9733762"/>
      </p:ext>
    </p:extLst>
  </p:cSld>
  <p:clrMapOvr>
    <a:masterClrMapping/>
  </p:clrMapOvr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48969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631063481"/>
      </p:ext>
    </p:extLst>
  </p:cSld>
  <p:clrMapOvr>
    <a:masterClrMapping/>
  </p:clrMapOvr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67394162"/>
      </p:ext>
    </p:extLst>
  </p:cSld>
  <p:clrMapOvr>
    <a:masterClrMapping/>
  </p:clrMapOvr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98907025"/>
      </p:ext>
    </p:extLst>
  </p:cSld>
  <p:clrMapOvr>
    <a:masterClrMapping/>
  </p:clrMapOvr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85087715"/>
      </p:ext>
    </p:extLst>
  </p:cSld>
  <p:clrMapOvr>
    <a:masterClrMapping/>
  </p:clrMapOvr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2202566"/>
      </p:ext>
    </p:extLst>
  </p:cSld>
  <p:clrMapOvr>
    <a:masterClrMapping/>
  </p:clrMapOvr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31087"/>
      </p:ext>
    </p:extLst>
  </p:cSld>
  <p:clrMapOvr>
    <a:masterClrMapping/>
  </p:clrMapOvr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80960414"/>
      </p:ext>
    </p:extLst>
  </p:cSld>
  <p:clrMapOvr>
    <a:masterClrMapping/>
  </p:clrMapOvr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7181232"/>
      </p:ext>
    </p:extLst>
  </p:cSld>
  <p:clrMapOvr>
    <a:masterClrMapping/>
  </p:clrMapOvr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3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27248368"/>
      </p:ext>
    </p:extLst>
  </p:cSld>
  <p:clrMapOvr>
    <a:masterClrMapping/>
  </p:clrMapOvr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604" indent="-22860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57" indent="-247653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809" indent="-22860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410" indent="-22860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8174078"/>
      </p:ext>
    </p:extLst>
  </p:cSld>
  <p:clrMapOvr>
    <a:masterClrMapping/>
  </p:clrMapOvr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3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604" indent="-22860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207" indent="-22860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809" indent="-22860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410" indent="-22860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258426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6920"/>
      </p:ext>
    </p:extLst>
  </p:cSld>
  <p:clrMapOvr>
    <a:masterClrMapping/>
  </p:clrMapOvr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14623631"/>
      </p:ext>
    </p:extLst>
  </p:cSld>
  <p:clrMapOvr>
    <a:masterClrMapping/>
  </p:clrMapOvr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2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2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0667783"/>
      </p:ext>
    </p:extLst>
  </p:cSld>
  <p:clrMapOvr>
    <a:masterClrMapping/>
  </p:clrMapOvr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5" y="1219201"/>
            <a:ext cx="5082117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29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7" indent="0">
              <a:buNone/>
              <a:defRPr sz="2133" b="1"/>
            </a:lvl7pPr>
            <a:lvl8pPr marL="4267252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5" y="1560286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219201"/>
            <a:ext cx="5084233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29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7" indent="0">
              <a:buNone/>
              <a:defRPr sz="2133" b="1"/>
            </a:lvl7pPr>
            <a:lvl8pPr marL="4267252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1560286"/>
            <a:ext cx="5084233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7807185"/>
      </p:ext>
    </p:extLst>
  </p:cSld>
  <p:clrMapOvr>
    <a:masterClrMapping/>
  </p:clrMapOvr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5" y="1462284"/>
            <a:ext cx="5082117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29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7" indent="0">
              <a:buNone/>
              <a:defRPr sz="2133" b="1"/>
            </a:lvl7pPr>
            <a:lvl8pPr marL="4267252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5" y="1803373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3" y="1462284"/>
            <a:ext cx="5084233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608" indent="0">
              <a:buNone/>
              <a:defRPr sz="2667" b="1"/>
            </a:lvl2pPr>
            <a:lvl3pPr marL="1219215" indent="0">
              <a:buNone/>
              <a:defRPr sz="2400" b="1"/>
            </a:lvl3pPr>
            <a:lvl4pPr marL="1828823" indent="0">
              <a:buNone/>
              <a:defRPr sz="2133" b="1"/>
            </a:lvl4pPr>
            <a:lvl5pPr marL="2438429" indent="0">
              <a:buNone/>
              <a:defRPr sz="2133" b="1"/>
            </a:lvl5pPr>
            <a:lvl6pPr marL="3048038" indent="0">
              <a:buNone/>
              <a:defRPr sz="2133" b="1"/>
            </a:lvl6pPr>
            <a:lvl7pPr marL="3657647" indent="0">
              <a:buNone/>
              <a:defRPr sz="2133" b="1"/>
            </a:lvl7pPr>
            <a:lvl8pPr marL="4267252" indent="0">
              <a:buNone/>
              <a:defRPr sz="2133" b="1"/>
            </a:lvl8pPr>
            <a:lvl9pPr marL="4876861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3" y="1803373"/>
            <a:ext cx="5084233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41860607"/>
      </p:ext>
    </p:extLst>
  </p:cSld>
  <p:clrMapOvr>
    <a:masterClrMapping/>
  </p:clrMapOvr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9088478"/>
      </p:ext>
    </p:extLst>
  </p:cSld>
  <p:clrMapOvr>
    <a:masterClrMapping/>
  </p:clrMapOvr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22967592"/>
      </p:ext>
    </p:extLst>
  </p:cSld>
  <p:clrMapOvr>
    <a:masterClrMapping/>
  </p:clrMapOvr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Utter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4835511"/>
      </p:ext>
    </p:extLst>
  </p:cSld>
  <p:clrMapOvr>
    <a:masterClrMapping/>
  </p:clrMapOvr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20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6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52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20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6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52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535"/>
      </p:ext>
    </p:extLst>
  </p:cSld>
  <p:clrMapOvr>
    <a:masterClrMapping/>
  </p:clrMapOvr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fte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" y="0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42" y="0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81" y="0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8" y="0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6" y="0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4" y="2281428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42" y="2281428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81" y="2281428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8" y="2281428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6" y="2281428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4" y="4562856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37642" y="4562856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75281" y="4562856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12918" y="4562856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6" y="4562856"/>
            <a:ext cx="2441449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11229"/>
      </p:ext>
    </p:extLst>
  </p:cSld>
  <p:clrMapOvr>
    <a:masterClrMapping/>
  </p:clrMapOvr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59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13201051"/>
      </p:ext>
    </p:extLst>
  </p:cSld>
  <p:clrMapOvr>
    <a:masterClrMapping/>
  </p:clrMapOvr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5836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6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67070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562824"/>
      </p:ext>
    </p:extLst>
  </p:cSld>
  <p:clrMapOvr>
    <a:masterClrMapping/>
  </p:clrMapOvr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2"/>
            <a:ext cx="3328416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6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58577326"/>
      </p:ext>
    </p:extLst>
  </p:cSld>
  <p:clrMapOvr>
    <a:masterClrMapping/>
  </p:clrMapOvr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6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8718815"/>
      </p:ext>
    </p:extLst>
  </p:cSld>
  <p:clrMapOvr>
    <a:masterClrMapping/>
  </p:clrMapOvr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2"/>
            <a:ext cx="5085589" cy="3407439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6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6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23601862"/>
      </p:ext>
    </p:extLst>
  </p:cSld>
  <p:clrMapOvr>
    <a:masterClrMapping/>
  </p:clrMapOvr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4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8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72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6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4003781"/>
      </p:ext>
    </p:extLst>
  </p:cSld>
  <p:clrMapOvr>
    <a:masterClrMapping/>
  </p:clrMapOvr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3"/>
            <a:ext cx="2438400" cy="1476165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4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8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72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6" y="3055281"/>
            <a:ext cx="2441449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03850899"/>
      </p:ext>
    </p:extLst>
  </p:cSld>
  <p:clrMapOvr>
    <a:masterClrMapping/>
  </p:clrMapOvr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293248"/>
      </p:ext>
    </p:extLst>
  </p:cSld>
  <p:clrMapOvr>
    <a:masterClrMapping/>
  </p:clrMapOvr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6822192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39892"/>
      </p:ext>
    </p:extLst>
  </p:cSld>
  <p:clrMapOvr>
    <a:masterClrMapping/>
  </p:clrMapOvr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2718746"/>
      </p:ext>
    </p:extLst>
  </p:cSld>
  <p:clrMapOvr>
    <a:masterClrMapping/>
  </p:clrMapOvr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1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25168464"/>
      </p:ext>
    </p:extLst>
  </p:cSld>
  <p:clrMapOvr>
    <a:masterClrMapping/>
  </p:clrMapOvr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3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8" y="4717010"/>
            <a:ext cx="2441449" cy="1326605"/>
          </a:xfrm>
        </p:spPr>
        <p:txBody>
          <a:bodyPr/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72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6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40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3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412948"/>
      </p:ext>
    </p:extLst>
  </p:cSld>
  <p:clrMapOvr>
    <a:masterClrMapping/>
  </p:clrMapOvr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3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5" y="1397003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8" y="4717010"/>
            <a:ext cx="2441449" cy="1326605"/>
          </a:xfrm>
        </p:spPr>
        <p:txBody>
          <a:bodyPr/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72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6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40" y="4717010"/>
            <a:ext cx="2441449" cy="1326605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3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5" y="3057007"/>
            <a:ext cx="2438400" cy="1476165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85720367"/>
      </p:ext>
    </p:extLst>
  </p:cSld>
  <p:clrMapOvr>
    <a:masterClrMapping/>
  </p:clrMapOvr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75124"/>
      </p:ext>
    </p:extLst>
  </p:cSld>
  <p:clrMapOvr>
    <a:masterClrMapping/>
  </p:clrMapOvr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54313731"/>
      </p:ext>
    </p:extLst>
  </p:cSld>
  <p:clrMapOvr>
    <a:masterClrMapping/>
  </p:clrMapOvr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7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7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3429"/>
      </p:ext>
    </p:extLst>
  </p:cSld>
  <p:clrMapOvr>
    <a:masterClrMapping/>
  </p:clrMapOvr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7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7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7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7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9412571"/>
      </p:ext>
    </p:extLst>
  </p:cSld>
  <p:clrMapOvr>
    <a:masterClrMapping/>
  </p:clrMapOvr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4" y="4604230"/>
            <a:ext cx="2441449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8" y="4604230"/>
            <a:ext cx="2441449" cy="105888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72" y="4604230"/>
            <a:ext cx="2441449" cy="105888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6" y="4604230"/>
            <a:ext cx="2441449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74085835"/>
      </p:ext>
    </p:extLst>
  </p:cSld>
  <p:clrMapOvr>
    <a:masterClrMapping/>
  </p:clrMapOvr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4" y="4604230"/>
            <a:ext cx="2441449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8" y="4604230"/>
            <a:ext cx="2441449" cy="105888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72" y="4604230"/>
            <a:ext cx="2441449" cy="105888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6" y="4604230"/>
            <a:ext cx="2441449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8052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564980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92384425"/>
      </p:ext>
    </p:extLst>
  </p:cSld>
  <p:clrMapOvr>
    <a:masterClrMapping/>
  </p:clrMapOvr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232"/>
            <a:ext cx="3328416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232"/>
            <a:ext cx="3328416" cy="105888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232"/>
            <a:ext cx="3328416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5973819"/>
      </p:ext>
    </p:extLst>
  </p:cSld>
  <p:clrMapOvr>
    <a:masterClrMapping/>
  </p:clrMapOvr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232"/>
            <a:ext cx="3328416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232"/>
            <a:ext cx="3328416" cy="105888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232"/>
            <a:ext cx="3328416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6609840"/>
      </p:ext>
    </p:extLst>
  </p:cSld>
  <p:clrMapOvr>
    <a:masterClrMapping/>
  </p:clrMapOvr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009"/>
            <a:ext cx="5084064" cy="751103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009"/>
            <a:ext cx="5084064" cy="751103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49392966"/>
      </p:ext>
    </p:extLst>
  </p:cSld>
  <p:clrMapOvr>
    <a:masterClrMapping/>
  </p:clrMapOvr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009"/>
            <a:ext cx="5084064" cy="751103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009"/>
            <a:ext cx="5084064" cy="751103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3306105"/>
      </p:ext>
    </p:extLst>
  </p:cSld>
  <p:clrMapOvr>
    <a:masterClrMapping/>
  </p:clrMapOvr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4" y="2982191"/>
            <a:ext cx="2441449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8" y="2982191"/>
            <a:ext cx="2441449" cy="105888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72" y="2982191"/>
            <a:ext cx="2441449" cy="105888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6" y="2982191"/>
            <a:ext cx="2441449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4" y="4212305"/>
            <a:ext cx="2441449" cy="1713558"/>
          </a:xfrm>
        </p:spPr>
        <p:txBody>
          <a:bodyPr/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8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72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6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158210"/>
      </p:ext>
    </p:extLst>
  </p:cSld>
  <p:clrMapOvr>
    <a:masterClrMapping/>
  </p:clrMapOvr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4" y="2982191"/>
            <a:ext cx="2441449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8" y="2982191"/>
            <a:ext cx="2441449" cy="1058880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72" y="2982191"/>
            <a:ext cx="2441449" cy="1058880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6" y="2982191"/>
            <a:ext cx="2441449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4" y="4212305"/>
            <a:ext cx="2441449" cy="1713558"/>
          </a:xfrm>
        </p:spPr>
        <p:txBody>
          <a:bodyPr/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8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72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6" y="4212305"/>
            <a:ext cx="2441449" cy="1713558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64472156"/>
      </p:ext>
    </p:extLst>
  </p:cSld>
  <p:clrMapOvr>
    <a:masterClrMapping/>
  </p:clrMapOvr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190"/>
            <a:ext cx="3328416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190"/>
            <a:ext cx="3328416" cy="105888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190"/>
            <a:ext cx="3328416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90625100"/>
      </p:ext>
    </p:extLst>
  </p:cSld>
  <p:clrMapOvr>
    <a:masterClrMapping/>
  </p:clrMapOvr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190"/>
            <a:ext cx="3328416" cy="1058880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190"/>
            <a:ext cx="3328416" cy="1058880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190"/>
            <a:ext cx="3328416" cy="1058880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30468"/>
      </p:ext>
    </p:extLst>
  </p:cSld>
  <p:clrMapOvr>
    <a:masterClrMapping/>
  </p:clrMapOvr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89967"/>
            <a:ext cx="5084064" cy="751103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89967"/>
            <a:ext cx="5084064" cy="751103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7749611"/>
      </p:ext>
    </p:extLst>
  </p:cSld>
  <p:clrMapOvr>
    <a:masterClrMapping/>
  </p:clrMapOvr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1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89967"/>
            <a:ext cx="5084064" cy="751103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89967"/>
            <a:ext cx="5084064" cy="751103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1">
                <a:solidFill>
                  <a:srgbClr val="FFFFFF"/>
                </a:solidFill>
              </a:defRPr>
            </a:lvl2pPr>
            <a:lvl3pPr marL="342915" indent="-171456">
              <a:defRPr sz="1401">
                <a:solidFill>
                  <a:srgbClr val="FFFFFF"/>
                </a:solidFill>
              </a:defRPr>
            </a:lvl3pPr>
            <a:lvl4pPr marL="514369" indent="-171456">
              <a:defRPr sz="1401">
                <a:solidFill>
                  <a:srgbClr val="FFFFFF"/>
                </a:solidFill>
              </a:defRPr>
            </a:lvl4pPr>
            <a:lvl5pPr marL="742978" indent="-228609">
              <a:defRPr sz="140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6" indent="-171456">
              <a:buFont typeface="Arial" panose="020B0604020202020204" pitchFamily="34" charset="0"/>
              <a:buChar char="•"/>
              <a:defRPr sz="1401"/>
            </a:lvl2pPr>
            <a:lvl3pPr marL="342915" indent="-171456">
              <a:defRPr sz="1401"/>
            </a:lvl3pPr>
            <a:lvl4pPr marL="514369" indent="-171456">
              <a:defRPr sz="1401"/>
            </a:lvl4pPr>
            <a:lvl5pPr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0743349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847198782"/>
      </p:ext>
    </p:extLst>
  </p:cSld>
  <p:clrMapOvr>
    <a:masterClrMapping/>
  </p:clrMapOvr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8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4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8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4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8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4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1249772"/>
      </p:ext>
    </p:extLst>
  </p:cSld>
  <p:clrMapOvr>
    <a:masterClrMapping/>
  </p:clrMapOvr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7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8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4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7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8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4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7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8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4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5998470"/>
      </p:ext>
    </p:extLst>
  </p:cSld>
  <p:clrMapOvr>
    <a:masterClrMapping/>
  </p:clrMapOvr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21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7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54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21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7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54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21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7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54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810642361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21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7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54" y="1639789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21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7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54" y="3153547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21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7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54" y="4667304"/>
            <a:ext cx="2314409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93324649"/>
      </p:ext>
    </p:extLst>
  </p:cSld>
  <p:clrMapOvr>
    <a:masterClrMapping/>
  </p:clrMapOvr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21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7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54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21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7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54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21259199"/>
      </p:ext>
    </p:extLst>
  </p:cSld>
  <p:clrMapOvr>
    <a:masterClrMapping/>
  </p:clrMapOvr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21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7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54" y="1639791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21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7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54" y="3886578"/>
            <a:ext cx="2314409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6738592"/>
      </p:ext>
    </p:extLst>
  </p:cSld>
  <p:clrMapOvr>
    <a:masterClrMapping/>
  </p:clrMapOvr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1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1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7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7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91139285"/>
      </p:ext>
    </p:extLst>
  </p:cSld>
  <p:clrMapOvr>
    <a:masterClrMapping/>
  </p:clrMapOvr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8" y="1639790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91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4" y="1639790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70" y="1639791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8" y="3886577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8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4" y="3886577"/>
            <a:ext cx="1534155" cy="1534154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70" y="3886578"/>
            <a:ext cx="3558677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09111243"/>
      </p:ext>
    </p:extLst>
  </p:cSld>
  <p:clrMapOvr>
    <a:masterClrMapping/>
  </p:clrMapOvr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3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0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7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2590205"/>
      </p:ext>
    </p:extLst>
  </p:cSld>
  <p:clrMapOvr>
    <a:masterClrMapping/>
  </p:clrMapOvr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4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93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30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7" y="3256995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26513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83620849"/>
      </p:ext>
    </p:extLst>
  </p:cSld>
  <p:clrMapOvr>
    <a:masterClrMapping/>
  </p:clrMapOvr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9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1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1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90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3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8426050"/>
      </p:ext>
    </p:extLst>
  </p:cSld>
  <p:clrMapOvr>
    <a:masterClrMapping/>
  </p:clrMapOvr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9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3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7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90" y="1639790"/>
            <a:ext cx="1399260" cy="139926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1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3" y="3256995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1" i="1"/>
            </a:lvl2pPr>
            <a:lvl3pPr marL="0" indent="0" algn="ctr">
              <a:buNone/>
              <a:defRPr sz="1401"/>
            </a:lvl3pPr>
            <a:lvl4pPr marL="514369" indent="-171456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9059254"/>
      </p:ext>
    </p:extLst>
  </p:cSld>
  <p:clrMapOvr>
    <a:masterClrMapping/>
  </p:clrMapOvr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2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1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2" cy="3535680"/>
          </a:xfrm>
        </p:spPr>
        <p:txBody>
          <a:bodyPr>
            <a:noAutofit/>
          </a:bodyPr>
          <a:lstStyle>
            <a:lvl1pPr marL="0" indent="0">
              <a:buNone/>
              <a:defRPr sz="1401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1"/>
            </a:lvl2pPr>
            <a:lvl3pPr marL="150820" indent="-150820">
              <a:defRPr sz="1401"/>
            </a:lvl3pPr>
            <a:lvl4pPr marL="401653" indent="-207972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8" y="1268759"/>
            <a:ext cx="2479812" cy="3535680"/>
          </a:xfrm>
        </p:spPr>
        <p:txBody>
          <a:bodyPr>
            <a:noAutofit/>
          </a:bodyPr>
          <a:lstStyle>
            <a:lvl1pPr marL="0" indent="0">
              <a:buNone/>
              <a:defRPr sz="1401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1"/>
            </a:lvl2pPr>
            <a:lvl3pPr marL="150820" indent="-150820">
              <a:defRPr sz="1401"/>
            </a:lvl3pPr>
            <a:lvl4pPr marL="401653" indent="-207972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6" y="4980566"/>
            <a:ext cx="5033118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4" y="4980566"/>
            <a:ext cx="5019628" cy="958851"/>
          </a:xfrm>
        </p:spPr>
        <p:txBody>
          <a:bodyPr>
            <a:noAutofit/>
          </a:bodyPr>
          <a:lstStyle>
            <a:lvl1pPr marL="0" indent="0">
              <a:buNone/>
              <a:defRPr sz="1401"/>
            </a:lvl1pPr>
            <a:lvl2pPr marL="152402" indent="-152402">
              <a:buFont typeface="Arial" panose="020B0604020202020204" pitchFamily="34" charset="0"/>
              <a:buChar char="•"/>
              <a:defRPr sz="1401"/>
            </a:lvl2pPr>
            <a:lvl3pPr marL="304804" indent="-152402">
              <a:defRPr sz="1401"/>
            </a:lvl3pPr>
            <a:lvl4pPr marL="533408" indent="-228604">
              <a:defRPr sz="1401"/>
            </a:lvl4pPr>
            <a:lvl5pPr marL="762011" indent="-228604">
              <a:defRPr sz="140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1421037"/>
      </p:ext>
    </p:extLst>
  </p:cSld>
  <p:clrMapOvr>
    <a:masterClrMapping/>
  </p:clrMapOvr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4699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11163300" y="6124663"/>
            <a:ext cx="0" cy="4953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584200" y="380941"/>
            <a:ext cx="3632200" cy="929480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>
              <a:defRPr lang="uk-UA" sz="3100" b="1">
                <a:latin typeface="+mn-lt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xfrm>
            <a:off x="11277606" y="6048465"/>
            <a:ext cx="1155700" cy="656585"/>
          </a:xfrm>
          <a:prstGeom prst="rect">
            <a:avLst/>
          </a:prstGeom>
          <a:noFill/>
        </p:spPr>
        <p:txBody>
          <a:bodyPr wrap="square" lIns="60906" tIns="30453" rIns="60906" bIns="30453" rtlCol="0">
            <a:spAutoFit/>
          </a:bodyPr>
          <a:lstStyle>
            <a:lvl1pPr defTabSz="913581">
              <a:defRPr lang="uk-UA" sz="1900" b="1" smtClean="0">
                <a:solidFill>
                  <a:schemeClr val="accent2"/>
                </a:solidFill>
              </a:defRPr>
            </a:lvl1pPr>
          </a:lstStyle>
          <a:p>
            <a:r>
              <a:rPr lang="en-US" dirty="0" err="1">
                <a:solidFill>
                  <a:srgbClr val="C0C0C8"/>
                </a:solidFill>
              </a:rPr>
              <a:t>seite</a:t>
            </a:r>
            <a:endParaRPr lang="en-US" dirty="0">
              <a:solidFill>
                <a:srgbClr val="C0C0C8"/>
              </a:solidFill>
            </a:endParaRPr>
          </a:p>
          <a:p>
            <a:r>
              <a:rPr lang="en-US" dirty="0">
                <a:solidFill>
                  <a:srgbClr val="C0C0C8"/>
                </a:solidFill>
              </a:rPr>
              <a:t>0</a:t>
            </a:r>
            <a:fld id="{37D409AB-2201-4E18-8A34-C31753AD9B06}" type="slidenum">
              <a:rPr lang="en-US">
                <a:solidFill>
                  <a:srgbClr val="C0C0C8"/>
                </a:solidFill>
              </a:rPr>
              <a:pPr/>
              <a:t>‹#›</a:t>
            </a:fld>
            <a:endParaRPr lang="en-US" dirty="0">
              <a:solidFill>
                <a:srgbClr val="C0C0C8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69900" y="457200"/>
            <a:ext cx="0" cy="685800"/>
          </a:xfrm>
          <a:prstGeom prst="line">
            <a:avLst/>
          </a:prstGeom>
          <a:ln w="635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399" y="6094159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hteck 10"/>
          <p:cNvSpPr/>
          <p:nvPr userDrawn="1"/>
        </p:nvSpPr>
        <p:spPr>
          <a:xfrm>
            <a:off x="1193397" y="6131334"/>
            <a:ext cx="1512368" cy="543733"/>
          </a:xfrm>
          <a:prstGeom prst="rect">
            <a:avLst/>
          </a:prstGeom>
        </p:spPr>
        <p:txBody>
          <a:bodyPr wrap="none" lIns="60906" tIns="30453" rIns="60906" bIns="30453">
            <a:spAutoFit/>
          </a:bodyPr>
          <a:lstStyle/>
          <a:p>
            <a:pPr defTabSz="1218102"/>
            <a:r>
              <a:rPr lang="en-US" sz="1900" dirty="0">
                <a:solidFill>
                  <a:srgbClr val="F2F2F5">
                    <a:lumMod val="50000"/>
                  </a:srgbClr>
                </a:solidFill>
              </a:rPr>
              <a:t>micobo.com</a:t>
            </a:r>
          </a:p>
          <a:p>
            <a:pPr defTabSz="1218102"/>
            <a:r>
              <a:rPr lang="en-US" sz="1200" dirty="0">
                <a:solidFill>
                  <a:srgbClr val="F2F2F5">
                    <a:lumMod val="50000"/>
                  </a:srgbClr>
                </a:solidFill>
              </a:rPr>
              <a:t>2016</a:t>
            </a:r>
            <a:endParaRPr lang="uk-UA" sz="1200" dirty="0">
              <a:solidFill>
                <a:srgbClr val="F2F2F5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56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60350"/>
      </p:ext>
    </p:extLst>
  </p:cSld>
  <p:clrMapOvr>
    <a:masterClrMapping/>
  </p:clrMapOvr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1001870"/>
      </p:ext>
    </p:extLst>
  </p:cSld>
  <p:clrMapOvr>
    <a:masterClrMapping/>
  </p:clrMapOvr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294988"/>
      </p:ext>
    </p:extLst>
  </p:cSld>
  <p:clrMapOvr>
    <a:masterClrMapping/>
  </p:clrMapOvr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002251"/>
      </p:ext>
    </p:extLst>
  </p:cSld>
  <p:clrMapOvr>
    <a:masterClrMapping/>
  </p:clrMapOvr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648282"/>
      </p:ext>
    </p:extLst>
  </p:cSld>
  <p:clrMapOvr>
    <a:masterClrMapping/>
  </p:clrMapOvr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42665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8619417"/>
      </p:ext>
    </p:extLst>
  </p:cSld>
  <p:clrMapOvr>
    <a:masterClrMapping/>
  </p:clrMapOvr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731135"/>
      </p:ext>
    </p:extLst>
  </p:cSld>
  <p:clrMapOvr>
    <a:masterClrMapping/>
  </p:clrMapOvr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82676271"/>
      </p:ext>
    </p:extLst>
  </p:cSld>
  <p:clrMapOvr>
    <a:masterClrMapping/>
  </p:clrMapOvr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5507588"/>
      </p:ext>
    </p:extLst>
  </p:cSld>
  <p:clrMapOvr>
    <a:masterClrMapping/>
  </p:clrMapOvr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0178601"/>
      </p:ext>
    </p:extLst>
  </p:cSld>
  <p:clrMapOvr>
    <a:masterClrMapping/>
  </p:clrMapOvr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1200"/>
              </a:spcBef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330913774"/>
      </p:ext>
    </p:extLst>
  </p:cSld>
  <p:clrMapOvr>
    <a:masterClrMapping/>
  </p:clrMapOvr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76239" indent="-24764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1815431"/>
      </p:ext>
    </p:extLst>
  </p:cSld>
  <p:clrMapOvr>
    <a:masterClrMapping/>
  </p:clrMapOvr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52420"/>
            <a:ext cx="10363200" cy="4627563"/>
          </a:xfrm>
        </p:spPr>
        <p:txBody>
          <a:bodyPr numCol="2" spcCol="274320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228594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2pPr>
            <a:lvl3pPr marL="457189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3pPr>
            <a:lvl4pPr marL="685783" indent="-228594">
              <a:spcBef>
                <a:spcPts val="1200"/>
              </a:spcBef>
              <a:buFont typeface="Arial" panose="020B0604020202020204" pitchFamily="34" charset="0"/>
              <a:buChar char="•"/>
              <a:defRPr sz="1600"/>
            </a:lvl4pPr>
            <a:lvl5pPr marL="914377" indent="-228594">
              <a:spcBef>
                <a:spcPts val="1200"/>
              </a:spcBef>
              <a:buFont typeface="Open Sans Light" panose="020B0306030504020204" pitchFamily="34" charset="0"/>
              <a:buChar char="–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28594892"/>
      </p:ext>
    </p:extLst>
  </p:cSld>
  <p:clrMapOvr>
    <a:masterClrMapping/>
  </p:clrMapOvr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5242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74286933"/>
      </p:ext>
    </p:extLst>
  </p:cSld>
  <p:clrMapOvr>
    <a:masterClrMapping/>
  </p:clrMapOvr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0"/>
            <a:ext cx="50800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305637"/>
      </p:ext>
    </p:extLst>
  </p:cSld>
  <p:clrMapOvr>
    <a:masterClrMapping/>
  </p:clrMapOvr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560285"/>
            <a:ext cx="5082117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219200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60285"/>
            <a:ext cx="5084232" cy="456587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283155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04076259"/>
      </p:ext>
    </p:extLst>
  </p:cSld>
  <p:clrMapOvr>
    <a:masterClrMapping/>
  </p:clrMapOvr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62284"/>
            <a:ext cx="5082117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03370"/>
            <a:ext cx="5082117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462284"/>
            <a:ext cx="5084232" cy="30777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803370"/>
            <a:ext cx="5084232" cy="43688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5740890"/>
      </p:ext>
    </p:extLst>
  </p:cSld>
  <p:clrMapOvr>
    <a:masterClrMapping/>
  </p:clrMapOvr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245814"/>
      </p:ext>
    </p:extLst>
  </p:cSld>
  <p:clrMapOvr>
    <a:masterClrMapping/>
  </p:clrMapOvr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520658810"/>
      </p:ext>
    </p:extLst>
  </p:cSld>
  <p:clrMapOvr>
    <a:masterClrMapping/>
  </p:clrMapOvr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0844030"/>
      </p:ext>
    </p:extLst>
  </p:cSld>
  <p:clrMapOvr>
    <a:masterClrMapping/>
  </p:clrMapOvr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16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2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48" y="0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16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2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48" y="3419856"/>
            <a:ext cx="3063240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7904"/>
      </p:ext>
    </p:extLst>
  </p:cSld>
  <p:clrMapOvr>
    <a:masterClrMapping/>
  </p:clrMapOvr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437638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875276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7312914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750552" y="0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437638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875276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7312914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9750552" y="2281428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20"/>
          </p:nvPr>
        </p:nvSpPr>
        <p:spPr>
          <a:xfrm>
            <a:off x="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244678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4884420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7322058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750552" y="4562856"/>
            <a:ext cx="2441448" cy="2295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4179"/>
      </p:ext>
    </p:extLst>
  </p:cSld>
  <p:clrMapOvr>
    <a:masterClrMapping/>
  </p:clrMapOvr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028749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057498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086247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0143744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114996" y="0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0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2028749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0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4057498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086247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2" name="Picture Placeholder 3"/>
          <p:cNvSpPr>
            <a:spLocks noGrp="1"/>
          </p:cNvSpPr>
          <p:nvPr>
            <p:ph type="pic" sz="quarter" idx="30"/>
          </p:nvPr>
        </p:nvSpPr>
        <p:spPr>
          <a:xfrm>
            <a:off x="10143744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8114996" y="1709928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3"/>
          <p:cNvSpPr>
            <a:spLocks noGrp="1"/>
          </p:cNvSpPr>
          <p:nvPr>
            <p:ph type="pic" sz="quarter" idx="32"/>
          </p:nvPr>
        </p:nvSpPr>
        <p:spPr>
          <a:xfrm>
            <a:off x="0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2028749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34"/>
          </p:nvPr>
        </p:nvSpPr>
        <p:spPr>
          <a:xfrm>
            <a:off x="4057498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6086247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8" name="Picture Placeholder 3"/>
          <p:cNvSpPr>
            <a:spLocks noGrp="1"/>
          </p:cNvSpPr>
          <p:nvPr>
            <p:ph type="pic" sz="quarter" idx="36"/>
          </p:nvPr>
        </p:nvSpPr>
        <p:spPr>
          <a:xfrm>
            <a:off x="10143744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14996" y="3419856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0" name="Picture Placeholder 3"/>
          <p:cNvSpPr>
            <a:spLocks noGrp="1"/>
          </p:cNvSpPr>
          <p:nvPr>
            <p:ph type="pic" sz="quarter" idx="38"/>
          </p:nvPr>
        </p:nvSpPr>
        <p:spPr>
          <a:xfrm>
            <a:off x="0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2028749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2" name="Picture Placeholder 3"/>
          <p:cNvSpPr>
            <a:spLocks noGrp="1"/>
          </p:cNvSpPr>
          <p:nvPr>
            <p:ph type="pic" sz="quarter" idx="40"/>
          </p:nvPr>
        </p:nvSpPr>
        <p:spPr>
          <a:xfrm>
            <a:off x="4057498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41"/>
          </p:nvPr>
        </p:nvSpPr>
        <p:spPr>
          <a:xfrm>
            <a:off x="6086247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10143744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43"/>
          </p:nvPr>
        </p:nvSpPr>
        <p:spPr>
          <a:xfrm>
            <a:off x="8114996" y="5129784"/>
            <a:ext cx="2048256" cy="1728216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7791"/>
      </p:ext>
    </p:extLst>
  </p:cSld>
  <p:clrMapOvr>
    <a:masterClrMapping/>
  </p:clrMapOvr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5505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3407438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560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61976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8839200" y="4980565"/>
            <a:ext cx="2438400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23382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43023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97908990"/>
      </p:ext>
    </p:extLst>
  </p:cSld>
  <p:clrMapOvr>
    <a:masterClrMapping/>
  </p:clrMapOvr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431792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949184" y="4980565"/>
            <a:ext cx="3328416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17158240"/>
      </p:ext>
    </p:extLst>
  </p:cSld>
  <p:clrMapOvr>
    <a:masterClrMapping/>
  </p:clrMapOvr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6771231"/>
      </p:ext>
    </p:extLst>
  </p:cSld>
  <p:clrMapOvr>
    <a:masterClrMapping/>
  </p:clrMapOvr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3407439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0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6192011" y="4980565"/>
            <a:ext cx="508558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23589994"/>
      </p:ext>
    </p:extLst>
  </p:cSld>
  <p:clrMapOvr>
    <a:masterClrMapping/>
  </p:clrMapOvr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7788926"/>
      </p:ext>
    </p:extLst>
  </p:cSld>
  <p:clrMapOvr>
    <a:masterClrMapping/>
  </p:clrMapOvr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3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5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1476165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4984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5568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6152" y="3055281"/>
            <a:ext cx="2441448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561565359"/>
      </p:ext>
    </p:extLst>
  </p:cSld>
  <p:clrMapOvr>
    <a:masterClrMapping/>
  </p:clrMapOvr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544712"/>
      </p:ext>
    </p:extLst>
  </p:cSld>
  <p:clrMapOvr>
    <a:masterClrMapping/>
  </p:clrMapOvr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4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3055281"/>
            <a:ext cx="3328416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90770648"/>
      </p:ext>
    </p:extLst>
  </p:cSld>
  <p:clrMapOvr>
    <a:masterClrMapping/>
  </p:clrMapOvr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702236"/>
      </p:ext>
    </p:extLst>
  </p:cSld>
  <p:clrMapOvr>
    <a:masterClrMapping/>
  </p:clrMapOvr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all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accent1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147218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50800" dir="5400000" algn="t" rotWithShape="0">
              <a:schemeClr val="bg2"/>
            </a:outerShdw>
          </a:effectLst>
        </p:spPr>
        <p:txBody>
          <a:bodyPr vert="horz" lIns="0" tIns="0" rIns="0" bIns="0" rtlCol="0" anchor="ctr">
            <a:normAutofit/>
          </a:bodyPr>
          <a:lstStyle>
            <a:lvl1pPr marL="0" indent="0" algn="ctr">
              <a:buNone/>
              <a:defRPr lang="en-US" sz="1400"/>
            </a:lvl1pPr>
          </a:lstStyle>
          <a:p>
            <a:pPr lvl="0"/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3055281"/>
            <a:ext cx="5084064" cy="298833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09472623"/>
      </p:ext>
    </p:extLst>
  </p:cSld>
  <p:clrMapOvr>
    <a:masterClrMapping/>
  </p:clrMapOvr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77689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884024457"/>
      </p:ext>
    </p:extLst>
  </p:cSld>
  <p:clrMapOvr>
    <a:masterClrMapping/>
  </p:clrMapOvr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33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49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65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8184" y="1397000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913384" y="4717007"/>
            <a:ext cx="2441448" cy="1326605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3553968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20"/>
          </p:nvPr>
        </p:nvSpPr>
        <p:spPr>
          <a:xfrm>
            <a:off x="6194552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1"/>
          </p:nvPr>
        </p:nvSpPr>
        <p:spPr>
          <a:xfrm>
            <a:off x="8835136" y="4717007"/>
            <a:ext cx="2441448" cy="132660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2"/>
          </p:nvPr>
        </p:nvSpPr>
        <p:spPr>
          <a:xfrm>
            <a:off x="9133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35549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61965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8838184" y="3057004"/>
            <a:ext cx="2438400" cy="1476165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17355517"/>
      </p:ext>
    </p:extLst>
  </p:cSld>
  <p:clrMapOvr>
    <a:masterClrMapping/>
  </p:clrMapOvr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28952"/>
      </p:ext>
    </p:extLst>
  </p:cSld>
  <p:clrMapOvr>
    <a:masterClrMapping/>
  </p:clrMapOvr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720990"/>
            <a:ext cx="3328416" cy="1370248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14400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4431792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7949184" y="3060985"/>
            <a:ext cx="3328416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127839738"/>
      </p:ext>
    </p:extLst>
  </p:cSld>
  <p:clrMapOvr>
    <a:masterClrMapping/>
  </p:clrMapOvr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596664"/>
      </p:ext>
    </p:extLst>
  </p:cSld>
  <p:clrMapOvr>
    <a:masterClrMapping/>
  </p:clrMapOvr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Grid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5925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3536" y="1397000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704405"/>
            <a:ext cx="5084064" cy="1339207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915925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6193536" y="3060985"/>
            <a:ext cx="5085589" cy="1472184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33308311"/>
      </p:ext>
    </p:extLst>
  </p:cSld>
  <p:clrMapOvr>
    <a:masterClrMapping/>
  </p:clrMapOvr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0401976"/>
      </p:ext>
    </p:extLst>
  </p:cSld>
  <p:clrMapOvr>
    <a:masterClrMapping/>
  </p:clrMapOvr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6999"/>
            <a:ext cx="2438400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4604358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4604358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4604358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4604358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7888946"/>
      </p:ext>
    </p:extLst>
  </p:cSld>
  <p:clrMapOvr>
    <a:masterClrMapping/>
  </p:clrMapOvr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52542784"/>
      </p:ext>
    </p:extLst>
  </p:cSld>
  <p:clrMapOvr>
    <a:masterClrMapping/>
  </p:clrMapOvr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6999"/>
            <a:ext cx="3328416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604358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4604358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4604358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002707481"/>
      </p:ext>
    </p:extLst>
  </p:cSld>
  <p:clrMapOvr>
    <a:masterClrMapping/>
  </p:clrMapOvr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ar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40855762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946574"/>
      </p:ext>
    </p:extLst>
  </p:cSld>
  <p:clrMapOvr>
    <a:masterClrMapping/>
  </p:clrMapOvr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6999"/>
            <a:ext cx="5085589" cy="4266109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4912134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4912134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17164705"/>
      </p:ext>
    </p:extLst>
  </p:cSld>
  <p:clrMapOvr>
    <a:masterClrMapping/>
  </p:clrMapOvr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5010952"/>
      </p:ext>
    </p:extLst>
  </p:cSld>
  <p:clrMapOvr>
    <a:masterClrMapping/>
  </p:clrMapOvr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240256804"/>
      </p:ext>
    </p:extLst>
  </p:cSld>
  <p:clrMapOvr>
    <a:masterClrMapping/>
  </p:clrMapOvr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193547191"/>
      </p:ext>
    </p:extLst>
  </p:cSld>
  <p:clrMapOvr>
    <a:masterClrMapping/>
  </p:clrMapOvr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4626184"/>
      </p:ext>
    </p:extLst>
  </p:cSld>
  <p:clrMapOvr>
    <a:masterClrMapping/>
  </p:clrMapOvr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4795575"/>
      </p:ext>
    </p:extLst>
  </p:cSld>
  <p:clrMapOvr>
    <a:masterClrMapping/>
  </p:clrMapOvr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192011" y="1397000"/>
            <a:ext cx="5085589" cy="2644068"/>
          </a:xfrm>
          <a:solidFill>
            <a:schemeClr val="bg1">
              <a:lumMod val="90000"/>
              <a:lumOff val="10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3290093"/>
            <a:ext cx="5084064" cy="750975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3536" y="3290093"/>
            <a:ext cx="5084064" cy="750975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19"/>
          </p:nvPr>
        </p:nvSpPr>
        <p:spPr>
          <a:xfrm>
            <a:off x="6193536" y="4212305"/>
            <a:ext cx="5084064" cy="1703066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573955410"/>
      </p:ext>
    </p:extLst>
  </p:cSld>
  <p:clrMapOvr>
    <a:masterClrMapping/>
  </p:clrMapOvr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9950771"/>
      </p:ext>
    </p:extLst>
  </p:cSld>
  <p:clrMapOvr>
    <a:masterClrMapping/>
  </p:clrMapOvr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3483710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546239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392033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7454562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1" name="Picture Placeholder 3"/>
          <p:cNvSpPr>
            <a:spLocks noGrp="1"/>
          </p:cNvSpPr>
          <p:nvPr>
            <p:ph type="pic" sz="quarter" idx="23"/>
          </p:nvPr>
        </p:nvSpPr>
        <p:spPr>
          <a:xfrm>
            <a:off x="9300356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2" name="Content Placeholder 13"/>
          <p:cNvSpPr>
            <a:spLocks noGrp="1"/>
          </p:cNvSpPr>
          <p:nvPr>
            <p:ph sz="quarter" idx="24" hasCustomPrompt="1"/>
          </p:nvPr>
        </p:nvSpPr>
        <p:spPr>
          <a:xfrm>
            <a:off x="10362885" y="1639789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3483710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4546239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6392033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7454562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9" name="Picture Placeholder 3"/>
          <p:cNvSpPr>
            <a:spLocks noGrp="1"/>
          </p:cNvSpPr>
          <p:nvPr>
            <p:ph type="pic" sz="quarter" idx="31"/>
          </p:nvPr>
        </p:nvSpPr>
        <p:spPr>
          <a:xfrm>
            <a:off x="9300356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0" name="Content Placeholder 13"/>
          <p:cNvSpPr>
            <a:spLocks noGrp="1"/>
          </p:cNvSpPr>
          <p:nvPr>
            <p:ph sz="quarter" idx="32" hasCustomPrompt="1"/>
          </p:nvPr>
        </p:nvSpPr>
        <p:spPr>
          <a:xfrm>
            <a:off x="10362885" y="3153547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3483710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4546239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6392033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7454562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7" name="Picture Placeholder 3"/>
          <p:cNvSpPr>
            <a:spLocks noGrp="1"/>
          </p:cNvSpPr>
          <p:nvPr>
            <p:ph type="pic" sz="quarter" idx="39"/>
          </p:nvPr>
        </p:nvSpPr>
        <p:spPr>
          <a:xfrm>
            <a:off x="9300356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bg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8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362885" y="4667304"/>
            <a:ext cx="137922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247661785"/>
      </p:ext>
    </p:extLst>
  </p:cSld>
  <p:clrMapOvr>
    <a:masterClrMapping/>
  </p:clrMapOvr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961666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5560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1976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8839200" y="1397000"/>
            <a:ext cx="2438400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914400" y="2982317"/>
            <a:ext cx="2441448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3554984" y="2982317"/>
            <a:ext cx="2441448" cy="1058751"/>
          </a:xfrm>
          <a:solidFill>
            <a:schemeClr val="accent3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6195568" y="2982317"/>
            <a:ext cx="2441448" cy="1058751"/>
          </a:xfrm>
          <a:solidFill>
            <a:schemeClr val="accent5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8836152" y="2982317"/>
            <a:ext cx="2441448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2441448" cy="1713558"/>
          </a:xfrm>
        </p:spPr>
        <p:txBody>
          <a:bodyPr/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13"/>
          <p:cNvSpPr>
            <a:spLocks noGrp="1"/>
          </p:cNvSpPr>
          <p:nvPr>
            <p:ph sz="quarter" idx="24"/>
          </p:nvPr>
        </p:nvSpPr>
        <p:spPr>
          <a:xfrm>
            <a:off x="3554984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25"/>
          </p:nvPr>
        </p:nvSpPr>
        <p:spPr>
          <a:xfrm>
            <a:off x="6195568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26"/>
          </p:nvPr>
        </p:nvSpPr>
        <p:spPr>
          <a:xfrm>
            <a:off x="8836152" y="4212305"/>
            <a:ext cx="2441448" cy="171355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79669095"/>
      </p:ext>
    </p:extLst>
  </p:cSld>
  <p:clrMapOvr>
    <a:masterClrMapping/>
  </p:clrMapOvr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9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153548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15354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153547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1" name="Picture Placeholder 3"/>
          <p:cNvSpPr>
            <a:spLocks noGrp="1"/>
          </p:cNvSpPr>
          <p:nvPr>
            <p:ph type="pic" sz="quarter" idx="33"/>
          </p:nvPr>
        </p:nvSpPr>
        <p:spPr>
          <a:xfrm>
            <a:off x="575387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2" name="Content Placeholder 13"/>
          <p:cNvSpPr>
            <a:spLocks noGrp="1"/>
          </p:cNvSpPr>
          <p:nvPr>
            <p:ph sz="quarter" idx="34" hasCustomPrompt="1"/>
          </p:nvPr>
        </p:nvSpPr>
        <p:spPr>
          <a:xfrm>
            <a:off x="1637916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3" name="Picture Placeholder 3"/>
          <p:cNvSpPr>
            <a:spLocks noGrp="1"/>
          </p:cNvSpPr>
          <p:nvPr>
            <p:ph type="pic" sz="quarter" idx="35"/>
          </p:nvPr>
        </p:nvSpPr>
        <p:spPr>
          <a:xfrm>
            <a:off x="4360325" y="4667305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4" name="Content Placeholder 13"/>
          <p:cNvSpPr>
            <a:spLocks noGrp="1"/>
          </p:cNvSpPr>
          <p:nvPr>
            <p:ph sz="quarter" idx="36" hasCustomPrompt="1"/>
          </p:nvPr>
        </p:nvSpPr>
        <p:spPr>
          <a:xfrm>
            <a:off x="5426633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7"/>
          </p:nvPr>
        </p:nvSpPr>
        <p:spPr>
          <a:xfrm>
            <a:off x="8145262" y="4667304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46" name="Content Placeholder 13"/>
          <p:cNvSpPr>
            <a:spLocks noGrp="1"/>
          </p:cNvSpPr>
          <p:nvPr>
            <p:ph sz="quarter" idx="38" hasCustomPrompt="1"/>
          </p:nvPr>
        </p:nvSpPr>
        <p:spPr>
          <a:xfrm>
            <a:off x="9215349" y="4667304"/>
            <a:ext cx="2314408" cy="978408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309116"/>
      </p:ext>
    </p:extLst>
  </p:cSld>
  <p:clrMapOvr>
    <a:masterClrMapping/>
  </p:clrMapOvr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32935580"/>
      </p:ext>
    </p:extLst>
  </p:cSld>
  <p:clrMapOvr>
    <a:masterClrMapping/>
  </p:clrMapOvr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a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1637916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360325" y="1639790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5426633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8145262" y="1639789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9215349" y="1639788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1637916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4360325" y="3886577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5426633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7" name="Picture Placeholder 3"/>
          <p:cNvSpPr>
            <a:spLocks noGrp="1"/>
          </p:cNvSpPr>
          <p:nvPr>
            <p:ph type="pic" sz="quarter" idx="29"/>
          </p:nvPr>
        </p:nvSpPr>
        <p:spPr>
          <a:xfrm>
            <a:off x="8145262" y="3886576"/>
            <a:ext cx="914400" cy="914400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8" name="Content Placeholder 13"/>
          <p:cNvSpPr>
            <a:spLocks noGrp="1"/>
          </p:cNvSpPr>
          <p:nvPr>
            <p:ph sz="quarter" idx="30" hasCustomPrompt="1"/>
          </p:nvPr>
        </p:nvSpPr>
        <p:spPr>
          <a:xfrm>
            <a:off x="9215349" y="3886575"/>
            <a:ext cx="231440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03567622"/>
      </p:ext>
    </p:extLst>
  </p:cSld>
  <p:clrMapOvr>
    <a:masterClrMapping/>
  </p:clrMapOvr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153221786"/>
      </p:ext>
    </p:extLst>
  </p:cSld>
  <p:clrMapOvr>
    <a:masterClrMapping/>
  </p:clrMapOvr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5387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2295374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6279803" y="1639790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8003569" y="1639788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3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575387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Content Placeholder 13"/>
          <p:cNvSpPr>
            <a:spLocks noGrp="1"/>
          </p:cNvSpPr>
          <p:nvPr>
            <p:ph sz="quarter" idx="26" hasCustomPrompt="1"/>
          </p:nvPr>
        </p:nvSpPr>
        <p:spPr>
          <a:xfrm>
            <a:off x="2295374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5" name="Picture Placeholder 3"/>
          <p:cNvSpPr>
            <a:spLocks noGrp="1"/>
          </p:cNvSpPr>
          <p:nvPr>
            <p:ph type="pic" sz="quarter" idx="27"/>
          </p:nvPr>
        </p:nvSpPr>
        <p:spPr>
          <a:xfrm>
            <a:off x="6279803" y="3886577"/>
            <a:ext cx="1534154" cy="1534154"/>
          </a:xfr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6" name="Content Placeholder 13"/>
          <p:cNvSpPr>
            <a:spLocks noGrp="1"/>
          </p:cNvSpPr>
          <p:nvPr>
            <p:ph sz="quarter" idx="28" hasCustomPrompt="1"/>
          </p:nvPr>
        </p:nvSpPr>
        <p:spPr>
          <a:xfrm>
            <a:off x="8003569" y="3886575"/>
            <a:ext cx="3558678" cy="1942241"/>
          </a:xfrm>
        </p:spPr>
        <p:txBody>
          <a:bodyPr/>
          <a:lstStyle>
            <a:lvl1pPr marL="0" indent="0">
              <a:lnSpc>
                <a:spcPct val="8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7202300"/>
      </p:ext>
    </p:extLst>
  </p:cSld>
  <p:clrMapOvr>
    <a:masterClrMapping/>
  </p:clrMapOvr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476552815"/>
      </p:ext>
    </p:extLst>
  </p:cSld>
  <p:clrMapOvr>
    <a:masterClrMapping/>
  </p:clrMapOvr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564225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575387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5349163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4360325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9134100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8145262" y="3256992"/>
            <a:ext cx="3376937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6457494"/>
      </p:ext>
    </p:extLst>
  </p:cSld>
  <p:clrMapOvr>
    <a:masterClrMapping/>
  </p:clrMapOvr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1348590"/>
      </p:ext>
    </p:extLst>
  </p:cSld>
  <p:clrMapOvr>
    <a:masterClrMapping/>
  </p:clrMapOvr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1602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1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 hasCustomPrompt="1"/>
          </p:nvPr>
        </p:nvSpPr>
        <p:spPr>
          <a:xfrm>
            <a:off x="719254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025464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3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Content Placeholder 13"/>
          <p:cNvSpPr>
            <a:spLocks noGrp="1"/>
          </p:cNvSpPr>
          <p:nvPr>
            <p:ph sz="quarter" idx="20" hasCustomPrompt="1"/>
          </p:nvPr>
        </p:nvSpPr>
        <p:spPr>
          <a:xfrm>
            <a:off x="3523116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6829326" y="1639790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accent5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Content Placeholder 13"/>
          <p:cNvSpPr>
            <a:spLocks noGrp="1"/>
          </p:cNvSpPr>
          <p:nvPr>
            <p:ph sz="quarter" idx="22" hasCustomPrompt="1"/>
          </p:nvPr>
        </p:nvSpPr>
        <p:spPr>
          <a:xfrm>
            <a:off x="6326978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42"/>
          </p:nvPr>
        </p:nvSpPr>
        <p:spPr>
          <a:xfrm>
            <a:off x="9633189" y="1639789"/>
            <a:ext cx="1399260" cy="13992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 w="3175">
            <a:solidFill>
              <a:schemeClr val="bg1">
                <a:lumMod val="50000"/>
                <a:alpha val="40000"/>
              </a:schemeClr>
            </a:solidFill>
          </a:ln>
          <a:effectLst>
            <a:outerShdw dist="25400" dir="5400000" algn="t" rotWithShape="0">
              <a:schemeClr val="tx2"/>
            </a:outerShdw>
          </a:effectLst>
        </p:spPr>
        <p:txBody>
          <a:bodyPr anchor="ctr" anchorCtr="0">
            <a:normAutofit/>
          </a:bodyPr>
          <a:lstStyle>
            <a:lvl1pPr marL="0" indent="0" algn="ctr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11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9130841" y="3256992"/>
            <a:ext cx="2403956" cy="2403219"/>
          </a:xfrm>
        </p:spPr>
        <p:txBody>
          <a:bodyPr>
            <a:normAutofit/>
          </a:bodyPr>
          <a:lstStyle>
            <a:lvl1pPr marL="0" indent="0" algn="ctr">
              <a:lnSpc>
                <a:spcPct val="8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400" i="1"/>
            </a:lvl2pPr>
            <a:lvl3pPr marL="0" indent="0" algn="ctr">
              <a:buNone/>
              <a:defRPr sz="1400"/>
            </a:lvl3pPr>
            <a:lvl4pPr marL="514350" indent="-171450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First </a:t>
            </a:r>
            <a:r>
              <a:rPr lang="en-US" dirty="0" err="1"/>
              <a:t>Lastname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274249"/>
      </p:ext>
    </p:extLst>
  </p:cSld>
  <p:clrMapOvr>
    <a:masterClrMapping/>
  </p:clrMapOvr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57971" y="1268759"/>
            <a:ext cx="2352260" cy="3535680"/>
          </a:xfrm>
          <a:solidFill>
            <a:schemeClr val="bg1">
              <a:lumMod val="90000"/>
              <a:lumOff val="1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467708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8797789" y="1268759"/>
            <a:ext cx="2479811" cy="3535680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indent="0">
              <a:buFontTx/>
              <a:buNone/>
              <a:defRPr sz="1400"/>
            </a:lvl2pPr>
            <a:lvl3pPr marL="150813" indent="-150813">
              <a:defRPr sz="1400"/>
            </a:lvl3pPr>
            <a:lvl4pPr marL="401638" indent="-207963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914400" y="4980565"/>
            <a:ext cx="503311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6257971" y="4980565"/>
            <a:ext cx="5019629" cy="95885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152396" indent="-152396">
              <a:buFont typeface="Arial" panose="020B0604020202020204" pitchFamily="34" charset="0"/>
              <a:buChar char="•"/>
              <a:defRPr sz="1400"/>
            </a:lvl2pPr>
            <a:lvl3pPr marL="304792" indent="-152396">
              <a:defRPr sz="1400"/>
            </a:lvl3pPr>
            <a:lvl4pPr marL="533387" indent="-228594">
              <a:defRPr sz="1400"/>
            </a:lvl4pPr>
            <a:lvl5pPr marL="761981" indent="-228594"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527814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14400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 dirty="0"/>
            </a:lvl1pPr>
          </a:lstStyle>
          <a:p>
            <a:pPr marL="0" lvl="0" indent="0" algn="ctr">
              <a:buNone/>
            </a:pPr>
            <a:endParaRPr lang="en-US" dirty="0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431792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7949184" y="1397000"/>
            <a:ext cx="3328416" cy="2644068"/>
          </a:xfr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>
              <a:defRPr lang="en-US" sz="1400"/>
            </a:lvl1pPr>
          </a:lstStyle>
          <a:p>
            <a:pPr marL="0" lvl="0" indent="0" algn="ctr">
              <a:buNone/>
            </a:pPr>
            <a:endParaRPr lang="en-US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914400" y="2982317"/>
            <a:ext cx="3328416" cy="1058751"/>
          </a:xfrm>
          <a:solidFill>
            <a:schemeClr val="accent1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431792" y="2982317"/>
            <a:ext cx="3328416" cy="1058751"/>
          </a:xfrm>
          <a:solidFill>
            <a:schemeClr val="accent4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7949184" y="2982317"/>
            <a:ext cx="3328416" cy="1058751"/>
          </a:xfrm>
          <a:solidFill>
            <a:schemeClr val="bg2">
              <a:alpha val="80000"/>
            </a:schemeClr>
          </a:solidFill>
        </p:spPr>
        <p:txBody>
          <a:bodyPr lIns="182880" tIns="91440" rIns="182880" bIns="91440" anchor="b" anchorCtr="0">
            <a:spAutoFit/>
          </a:bodyPr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 sz="1400">
                <a:solidFill>
                  <a:srgbClr val="FFFFFF"/>
                </a:solidFill>
              </a:defRPr>
            </a:lvl2pPr>
            <a:lvl3pPr marL="342900" indent="-171450">
              <a:defRPr sz="1400">
                <a:solidFill>
                  <a:srgbClr val="FFFFFF"/>
                </a:solidFill>
              </a:defRPr>
            </a:lvl3pPr>
            <a:lvl4pPr marL="514350" indent="-171450">
              <a:defRPr sz="1400">
                <a:solidFill>
                  <a:srgbClr val="FFFFFF"/>
                </a:solidFill>
              </a:defRPr>
            </a:lvl4pPr>
            <a:lvl5pPr marL="742950" indent="-228600">
              <a:defRPr sz="14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18"/>
          </p:nvPr>
        </p:nvSpPr>
        <p:spPr>
          <a:xfrm>
            <a:off x="914400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19"/>
          </p:nvPr>
        </p:nvSpPr>
        <p:spPr>
          <a:xfrm>
            <a:off x="4431792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20"/>
          </p:nvPr>
        </p:nvSpPr>
        <p:spPr>
          <a:xfrm>
            <a:off x="7949184" y="4212305"/>
            <a:ext cx="3328416" cy="1750692"/>
          </a:xfrm>
        </p:spPr>
        <p:txBody>
          <a:bodyPr/>
          <a:lstStyle>
            <a:lvl1pPr marL="0" indent="0">
              <a:buNone/>
              <a:defRPr sz="2100"/>
            </a:lvl1pPr>
            <a:lvl2pPr marL="171450" indent="-171450">
              <a:buFont typeface="Arial" panose="020B0604020202020204" pitchFamily="34" charset="0"/>
              <a:buChar char="•"/>
              <a:defRPr sz="1400"/>
            </a:lvl2pPr>
            <a:lvl3pPr marL="342900" indent="-171450">
              <a:defRPr sz="1400"/>
            </a:lvl3pPr>
            <a:lvl4pPr marL="514350" indent="-17145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914400" y="933450"/>
            <a:ext cx="10363200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662158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hyperlink" Target="https://twitter.com/" TargetMode="Externa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hyperlink" Target="https://www.facebook.com" TargetMode="Externa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hyperlink" Target="https://www.linkedin.com/" TargetMode="Externa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9.xml"/><Relationship Id="rId13" Type="http://schemas.openxmlformats.org/officeDocument/2006/relationships/slideLayout" Target="../slideLayouts/slideLayout534.xml"/><Relationship Id="rId3" Type="http://schemas.openxmlformats.org/officeDocument/2006/relationships/slideLayout" Target="../slideLayouts/slideLayout524.xml"/><Relationship Id="rId7" Type="http://schemas.openxmlformats.org/officeDocument/2006/relationships/slideLayout" Target="../slideLayouts/slideLayout528.xml"/><Relationship Id="rId12" Type="http://schemas.openxmlformats.org/officeDocument/2006/relationships/slideLayout" Target="../slideLayouts/slideLayout533.xml"/><Relationship Id="rId2" Type="http://schemas.openxmlformats.org/officeDocument/2006/relationships/slideLayout" Target="../slideLayouts/slideLayout523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522.xml"/><Relationship Id="rId6" Type="http://schemas.openxmlformats.org/officeDocument/2006/relationships/slideLayout" Target="../slideLayouts/slideLayout527.xml"/><Relationship Id="rId11" Type="http://schemas.openxmlformats.org/officeDocument/2006/relationships/slideLayout" Target="../slideLayouts/slideLayout532.xml"/><Relationship Id="rId5" Type="http://schemas.openxmlformats.org/officeDocument/2006/relationships/slideLayout" Target="../slideLayouts/slideLayout526.xml"/><Relationship Id="rId15" Type="http://schemas.openxmlformats.org/officeDocument/2006/relationships/slideLayout" Target="../slideLayouts/slideLayout536.xml"/><Relationship Id="rId10" Type="http://schemas.openxmlformats.org/officeDocument/2006/relationships/slideLayout" Target="../slideLayouts/slideLayout531.xml"/><Relationship Id="rId4" Type="http://schemas.openxmlformats.org/officeDocument/2006/relationships/slideLayout" Target="../slideLayouts/slideLayout525.xml"/><Relationship Id="rId9" Type="http://schemas.openxmlformats.org/officeDocument/2006/relationships/slideLayout" Target="../slideLayouts/slideLayout530.xml"/><Relationship Id="rId14" Type="http://schemas.openxmlformats.org/officeDocument/2006/relationships/slideLayout" Target="../slideLayouts/slideLayout535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9.xml"/><Relationship Id="rId18" Type="http://schemas.openxmlformats.org/officeDocument/2006/relationships/slideLayout" Target="../slideLayouts/slideLayout554.xml"/><Relationship Id="rId26" Type="http://schemas.openxmlformats.org/officeDocument/2006/relationships/slideLayout" Target="../slideLayouts/slideLayout562.xml"/><Relationship Id="rId39" Type="http://schemas.openxmlformats.org/officeDocument/2006/relationships/slideLayout" Target="../slideLayouts/slideLayout575.xml"/><Relationship Id="rId21" Type="http://schemas.openxmlformats.org/officeDocument/2006/relationships/slideLayout" Target="../slideLayouts/slideLayout557.xml"/><Relationship Id="rId34" Type="http://schemas.openxmlformats.org/officeDocument/2006/relationships/slideLayout" Target="../slideLayouts/slideLayout570.xml"/><Relationship Id="rId42" Type="http://schemas.openxmlformats.org/officeDocument/2006/relationships/slideLayout" Target="../slideLayouts/slideLayout578.xml"/><Relationship Id="rId47" Type="http://schemas.openxmlformats.org/officeDocument/2006/relationships/slideLayout" Target="../slideLayouts/slideLayout583.xml"/><Relationship Id="rId50" Type="http://schemas.openxmlformats.org/officeDocument/2006/relationships/slideLayout" Target="../slideLayouts/slideLayout586.xml"/><Relationship Id="rId55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43.xml"/><Relationship Id="rId2" Type="http://schemas.openxmlformats.org/officeDocument/2006/relationships/slideLayout" Target="../slideLayouts/slideLayout538.xml"/><Relationship Id="rId16" Type="http://schemas.openxmlformats.org/officeDocument/2006/relationships/slideLayout" Target="../slideLayouts/slideLayout552.xml"/><Relationship Id="rId29" Type="http://schemas.openxmlformats.org/officeDocument/2006/relationships/slideLayout" Target="../slideLayouts/slideLayout565.xml"/><Relationship Id="rId11" Type="http://schemas.openxmlformats.org/officeDocument/2006/relationships/slideLayout" Target="../slideLayouts/slideLayout547.xml"/><Relationship Id="rId24" Type="http://schemas.openxmlformats.org/officeDocument/2006/relationships/slideLayout" Target="../slideLayouts/slideLayout560.xml"/><Relationship Id="rId32" Type="http://schemas.openxmlformats.org/officeDocument/2006/relationships/slideLayout" Target="../slideLayouts/slideLayout568.xml"/><Relationship Id="rId37" Type="http://schemas.openxmlformats.org/officeDocument/2006/relationships/slideLayout" Target="../slideLayouts/slideLayout573.xml"/><Relationship Id="rId40" Type="http://schemas.openxmlformats.org/officeDocument/2006/relationships/slideLayout" Target="../slideLayouts/slideLayout576.xml"/><Relationship Id="rId45" Type="http://schemas.openxmlformats.org/officeDocument/2006/relationships/slideLayout" Target="../slideLayouts/slideLayout581.xml"/><Relationship Id="rId53" Type="http://schemas.openxmlformats.org/officeDocument/2006/relationships/slideLayout" Target="../slideLayouts/slideLayout589.xml"/><Relationship Id="rId58" Type="http://schemas.openxmlformats.org/officeDocument/2006/relationships/slideLayout" Target="../slideLayouts/slideLayout594.xml"/><Relationship Id="rId5" Type="http://schemas.openxmlformats.org/officeDocument/2006/relationships/slideLayout" Target="../slideLayouts/slideLayout541.xml"/><Relationship Id="rId19" Type="http://schemas.openxmlformats.org/officeDocument/2006/relationships/slideLayout" Target="../slideLayouts/slideLayout555.xml"/><Relationship Id="rId4" Type="http://schemas.openxmlformats.org/officeDocument/2006/relationships/slideLayout" Target="../slideLayouts/slideLayout540.xml"/><Relationship Id="rId9" Type="http://schemas.openxmlformats.org/officeDocument/2006/relationships/slideLayout" Target="../slideLayouts/slideLayout545.xml"/><Relationship Id="rId14" Type="http://schemas.openxmlformats.org/officeDocument/2006/relationships/slideLayout" Target="../slideLayouts/slideLayout550.xml"/><Relationship Id="rId22" Type="http://schemas.openxmlformats.org/officeDocument/2006/relationships/slideLayout" Target="../slideLayouts/slideLayout558.xml"/><Relationship Id="rId27" Type="http://schemas.openxmlformats.org/officeDocument/2006/relationships/slideLayout" Target="../slideLayouts/slideLayout563.xml"/><Relationship Id="rId30" Type="http://schemas.openxmlformats.org/officeDocument/2006/relationships/slideLayout" Target="../slideLayouts/slideLayout566.xml"/><Relationship Id="rId35" Type="http://schemas.openxmlformats.org/officeDocument/2006/relationships/slideLayout" Target="../slideLayouts/slideLayout571.xml"/><Relationship Id="rId43" Type="http://schemas.openxmlformats.org/officeDocument/2006/relationships/slideLayout" Target="../slideLayouts/slideLayout579.xml"/><Relationship Id="rId48" Type="http://schemas.openxmlformats.org/officeDocument/2006/relationships/slideLayout" Target="../slideLayouts/slideLayout584.xml"/><Relationship Id="rId56" Type="http://schemas.openxmlformats.org/officeDocument/2006/relationships/slideLayout" Target="../slideLayouts/slideLayout592.xml"/><Relationship Id="rId8" Type="http://schemas.openxmlformats.org/officeDocument/2006/relationships/slideLayout" Target="../slideLayouts/slideLayout544.xml"/><Relationship Id="rId51" Type="http://schemas.openxmlformats.org/officeDocument/2006/relationships/slideLayout" Target="../slideLayouts/slideLayout587.xml"/><Relationship Id="rId3" Type="http://schemas.openxmlformats.org/officeDocument/2006/relationships/slideLayout" Target="../slideLayouts/slideLayout539.xml"/><Relationship Id="rId12" Type="http://schemas.openxmlformats.org/officeDocument/2006/relationships/slideLayout" Target="../slideLayouts/slideLayout548.xml"/><Relationship Id="rId17" Type="http://schemas.openxmlformats.org/officeDocument/2006/relationships/slideLayout" Target="../slideLayouts/slideLayout553.xml"/><Relationship Id="rId25" Type="http://schemas.openxmlformats.org/officeDocument/2006/relationships/slideLayout" Target="../slideLayouts/slideLayout561.xml"/><Relationship Id="rId33" Type="http://schemas.openxmlformats.org/officeDocument/2006/relationships/slideLayout" Target="../slideLayouts/slideLayout569.xml"/><Relationship Id="rId38" Type="http://schemas.openxmlformats.org/officeDocument/2006/relationships/slideLayout" Target="../slideLayouts/slideLayout574.xml"/><Relationship Id="rId46" Type="http://schemas.openxmlformats.org/officeDocument/2006/relationships/slideLayout" Target="../slideLayouts/slideLayout582.xml"/><Relationship Id="rId59" Type="http://schemas.openxmlformats.org/officeDocument/2006/relationships/theme" Target="../theme/theme11.xml"/><Relationship Id="rId20" Type="http://schemas.openxmlformats.org/officeDocument/2006/relationships/slideLayout" Target="../slideLayouts/slideLayout556.xml"/><Relationship Id="rId41" Type="http://schemas.openxmlformats.org/officeDocument/2006/relationships/slideLayout" Target="../slideLayouts/slideLayout577.xml"/><Relationship Id="rId54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37.xml"/><Relationship Id="rId6" Type="http://schemas.openxmlformats.org/officeDocument/2006/relationships/slideLayout" Target="../slideLayouts/slideLayout542.xml"/><Relationship Id="rId15" Type="http://schemas.openxmlformats.org/officeDocument/2006/relationships/slideLayout" Target="../slideLayouts/slideLayout551.xml"/><Relationship Id="rId23" Type="http://schemas.openxmlformats.org/officeDocument/2006/relationships/slideLayout" Target="../slideLayouts/slideLayout559.xml"/><Relationship Id="rId28" Type="http://schemas.openxmlformats.org/officeDocument/2006/relationships/slideLayout" Target="../slideLayouts/slideLayout564.xml"/><Relationship Id="rId36" Type="http://schemas.openxmlformats.org/officeDocument/2006/relationships/slideLayout" Target="../slideLayouts/slideLayout572.xml"/><Relationship Id="rId49" Type="http://schemas.openxmlformats.org/officeDocument/2006/relationships/slideLayout" Target="../slideLayouts/slideLayout585.xml"/><Relationship Id="rId57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46.xml"/><Relationship Id="rId31" Type="http://schemas.openxmlformats.org/officeDocument/2006/relationships/slideLayout" Target="../slideLayouts/slideLayout567.xml"/><Relationship Id="rId44" Type="http://schemas.openxmlformats.org/officeDocument/2006/relationships/slideLayout" Target="../slideLayouts/slideLayout580.xml"/><Relationship Id="rId52" Type="http://schemas.openxmlformats.org/officeDocument/2006/relationships/slideLayout" Target="../slideLayouts/slideLayout588.xml"/><Relationship Id="rId60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2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97.xml"/><Relationship Id="rId7" Type="http://schemas.openxmlformats.org/officeDocument/2006/relationships/slideLayout" Target="../slideLayouts/slideLayout601.xml"/><Relationship Id="rId12" Type="http://schemas.openxmlformats.org/officeDocument/2006/relationships/slideLayout" Target="../slideLayouts/slideLayout606.xml"/><Relationship Id="rId2" Type="http://schemas.openxmlformats.org/officeDocument/2006/relationships/slideLayout" Target="../slideLayouts/slideLayout596.xml"/><Relationship Id="rId1" Type="http://schemas.openxmlformats.org/officeDocument/2006/relationships/slideLayout" Target="../slideLayouts/slideLayout595.xml"/><Relationship Id="rId6" Type="http://schemas.openxmlformats.org/officeDocument/2006/relationships/slideLayout" Target="../slideLayouts/slideLayout600.xml"/><Relationship Id="rId11" Type="http://schemas.openxmlformats.org/officeDocument/2006/relationships/slideLayout" Target="../slideLayouts/slideLayout605.xml"/><Relationship Id="rId5" Type="http://schemas.openxmlformats.org/officeDocument/2006/relationships/slideLayout" Target="../slideLayouts/slideLayout599.xml"/><Relationship Id="rId10" Type="http://schemas.openxmlformats.org/officeDocument/2006/relationships/slideLayout" Target="../slideLayouts/slideLayout604.xml"/><Relationship Id="rId4" Type="http://schemas.openxmlformats.org/officeDocument/2006/relationships/slideLayout" Target="../slideLayouts/slideLayout598.xml"/><Relationship Id="rId9" Type="http://schemas.openxmlformats.org/officeDocument/2006/relationships/slideLayout" Target="../slideLayouts/slideLayout603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9.xml"/><Relationship Id="rId18" Type="http://schemas.openxmlformats.org/officeDocument/2006/relationships/slideLayout" Target="../slideLayouts/slideLayout624.xml"/><Relationship Id="rId26" Type="http://schemas.openxmlformats.org/officeDocument/2006/relationships/slideLayout" Target="../slideLayouts/slideLayout632.xml"/><Relationship Id="rId39" Type="http://schemas.openxmlformats.org/officeDocument/2006/relationships/slideLayout" Target="../slideLayouts/slideLayout645.xml"/><Relationship Id="rId21" Type="http://schemas.openxmlformats.org/officeDocument/2006/relationships/slideLayout" Target="../slideLayouts/slideLayout627.xml"/><Relationship Id="rId34" Type="http://schemas.openxmlformats.org/officeDocument/2006/relationships/slideLayout" Target="../slideLayouts/slideLayout640.xml"/><Relationship Id="rId42" Type="http://schemas.openxmlformats.org/officeDocument/2006/relationships/slideLayout" Target="../slideLayouts/slideLayout648.xml"/><Relationship Id="rId47" Type="http://schemas.openxmlformats.org/officeDocument/2006/relationships/slideLayout" Target="../slideLayouts/slideLayout653.xml"/><Relationship Id="rId50" Type="http://schemas.openxmlformats.org/officeDocument/2006/relationships/slideLayout" Target="../slideLayouts/slideLayout656.xml"/><Relationship Id="rId55" Type="http://schemas.openxmlformats.org/officeDocument/2006/relationships/slideLayout" Target="../slideLayouts/slideLayout661.xml"/><Relationship Id="rId7" Type="http://schemas.openxmlformats.org/officeDocument/2006/relationships/slideLayout" Target="../slideLayouts/slideLayout613.xml"/><Relationship Id="rId2" Type="http://schemas.openxmlformats.org/officeDocument/2006/relationships/slideLayout" Target="../slideLayouts/slideLayout608.xml"/><Relationship Id="rId16" Type="http://schemas.openxmlformats.org/officeDocument/2006/relationships/slideLayout" Target="../slideLayouts/slideLayout622.xml"/><Relationship Id="rId29" Type="http://schemas.openxmlformats.org/officeDocument/2006/relationships/slideLayout" Target="../slideLayouts/slideLayout635.xml"/><Relationship Id="rId11" Type="http://schemas.openxmlformats.org/officeDocument/2006/relationships/slideLayout" Target="../slideLayouts/slideLayout617.xml"/><Relationship Id="rId24" Type="http://schemas.openxmlformats.org/officeDocument/2006/relationships/slideLayout" Target="../slideLayouts/slideLayout630.xml"/><Relationship Id="rId32" Type="http://schemas.openxmlformats.org/officeDocument/2006/relationships/slideLayout" Target="../slideLayouts/slideLayout638.xml"/><Relationship Id="rId37" Type="http://schemas.openxmlformats.org/officeDocument/2006/relationships/slideLayout" Target="../slideLayouts/slideLayout643.xml"/><Relationship Id="rId40" Type="http://schemas.openxmlformats.org/officeDocument/2006/relationships/slideLayout" Target="../slideLayouts/slideLayout646.xml"/><Relationship Id="rId45" Type="http://schemas.openxmlformats.org/officeDocument/2006/relationships/slideLayout" Target="../slideLayouts/slideLayout651.xml"/><Relationship Id="rId53" Type="http://schemas.openxmlformats.org/officeDocument/2006/relationships/slideLayout" Target="../slideLayouts/slideLayout659.xml"/><Relationship Id="rId58" Type="http://schemas.openxmlformats.org/officeDocument/2006/relationships/slideLayout" Target="../slideLayouts/slideLayout664.xml"/><Relationship Id="rId5" Type="http://schemas.openxmlformats.org/officeDocument/2006/relationships/slideLayout" Target="../slideLayouts/slideLayout611.xml"/><Relationship Id="rId19" Type="http://schemas.openxmlformats.org/officeDocument/2006/relationships/slideLayout" Target="../slideLayouts/slideLayout625.xml"/><Relationship Id="rId4" Type="http://schemas.openxmlformats.org/officeDocument/2006/relationships/slideLayout" Target="../slideLayouts/slideLayout610.xml"/><Relationship Id="rId9" Type="http://schemas.openxmlformats.org/officeDocument/2006/relationships/slideLayout" Target="../slideLayouts/slideLayout615.xml"/><Relationship Id="rId14" Type="http://schemas.openxmlformats.org/officeDocument/2006/relationships/slideLayout" Target="../slideLayouts/slideLayout620.xml"/><Relationship Id="rId22" Type="http://schemas.openxmlformats.org/officeDocument/2006/relationships/slideLayout" Target="../slideLayouts/slideLayout628.xml"/><Relationship Id="rId27" Type="http://schemas.openxmlformats.org/officeDocument/2006/relationships/slideLayout" Target="../slideLayouts/slideLayout633.xml"/><Relationship Id="rId30" Type="http://schemas.openxmlformats.org/officeDocument/2006/relationships/slideLayout" Target="../slideLayouts/slideLayout636.xml"/><Relationship Id="rId35" Type="http://schemas.openxmlformats.org/officeDocument/2006/relationships/slideLayout" Target="../slideLayouts/slideLayout641.xml"/><Relationship Id="rId43" Type="http://schemas.openxmlformats.org/officeDocument/2006/relationships/slideLayout" Target="../slideLayouts/slideLayout649.xml"/><Relationship Id="rId48" Type="http://schemas.openxmlformats.org/officeDocument/2006/relationships/slideLayout" Target="../slideLayouts/slideLayout654.xml"/><Relationship Id="rId56" Type="http://schemas.openxmlformats.org/officeDocument/2006/relationships/slideLayout" Target="../slideLayouts/slideLayout662.xml"/><Relationship Id="rId8" Type="http://schemas.openxmlformats.org/officeDocument/2006/relationships/slideLayout" Target="../slideLayouts/slideLayout614.xml"/><Relationship Id="rId51" Type="http://schemas.openxmlformats.org/officeDocument/2006/relationships/slideLayout" Target="../slideLayouts/slideLayout657.xml"/><Relationship Id="rId3" Type="http://schemas.openxmlformats.org/officeDocument/2006/relationships/slideLayout" Target="../slideLayouts/slideLayout609.xml"/><Relationship Id="rId12" Type="http://schemas.openxmlformats.org/officeDocument/2006/relationships/slideLayout" Target="../slideLayouts/slideLayout618.xml"/><Relationship Id="rId17" Type="http://schemas.openxmlformats.org/officeDocument/2006/relationships/slideLayout" Target="../slideLayouts/slideLayout623.xml"/><Relationship Id="rId25" Type="http://schemas.openxmlformats.org/officeDocument/2006/relationships/slideLayout" Target="../slideLayouts/slideLayout631.xml"/><Relationship Id="rId33" Type="http://schemas.openxmlformats.org/officeDocument/2006/relationships/slideLayout" Target="../slideLayouts/slideLayout639.xml"/><Relationship Id="rId38" Type="http://schemas.openxmlformats.org/officeDocument/2006/relationships/slideLayout" Target="../slideLayouts/slideLayout644.xml"/><Relationship Id="rId46" Type="http://schemas.openxmlformats.org/officeDocument/2006/relationships/slideLayout" Target="../slideLayouts/slideLayout652.xml"/><Relationship Id="rId59" Type="http://schemas.openxmlformats.org/officeDocument/2006/relationships/theme" Target="../theme/theme13.xml"/><Relationship Id="rId20" Type="http://schemas.openxmlformats.org/officeDocument/2006/relationships/slideLayout" Target="../slideLayouts/slideLayout626.xml"/><Relationship Id="rId41" Type="http://schemas.openxmlformats.org/officeDocument/2006/relationships/slideLayout" Target="../slideLayouts/slideLayout647.xml"/><Relationship Id="rId54" Type="http://schemas.openxmlformats.org/officeDocument/2006/relationships/slideLayout" Target="../slideLayouts/slideLayout660.xml"/><Relationship Id="rId1" Type="http://schemas.openxmlformats.org/officeDocument/2006/relationships/slideLayout" Target="../slideLayouts/slideLayout607.xml"/><Relationship Id="rId6" Type="http://schemas.openxmlformats.org/officeDocument/2006/relationships/slideLayout" Target="../slideLayouts/slideLayout612.xml"/><Relationship Id="rId15" Type="http://schemas.openxmlformats.org/officeDocument/2006/relationships/slideLayout" Target="../slideLayouts/slideLayout621.xml"/><Relationship Id="rId23" Type="http://schemas.openxmlformats.org/officeDocument/2006/relationships/slideLayout" Target="../slideLayouts/slideLayout629.xml"/><Relationship Id="rId28" Type="http://schemas.openxmlformats.org/officeDocument/2006/relationships/slideLayout" Target="../slideLayouts/slideLayout634.xml"/><Relationship Id="rId36" Type="http://schemas.openxmlformats.org/officeDocument/2006/relationships/slideLayout" Target="../slideLayouts/slideLayout642.xml"/><Relationship Id="rId49" Type="http://schemas.openxmlformats.org/officeDocument/2006/relationships/slideLayout" Target="../slideLayouts/slideLayout655.xml"/><Relationship Id="rId57" Type="http://schemas.openxmlformats.org/officeDocument/2006/relationships/slideLayout" Target="../slideLayouts/slideLayout663.xml"/><Relationship Id="rId10" Type="http://schemas.openxmlformats.org/officeDocument/2006/relationships/slideLayout" Target="../slideLayouts/slideLayout616.xml"/><Relationship Id="rId31" Type="http://schemas.openxmlformats.org/officeDocument/2006/relationships/slideLayout" Target="../slideLayouts/slideLayout637.xml"/><Relationship Id="rId44" Type="http://schemas.openxmlformats.org/officeDocument/2006/relationships/slideLayout" Target="../slideLayouts/slideLayout650.xml"/><Relationship Id="rId52" Type="http://schemas.openxmlformats.org/officeDocument/2006/relationships/slideLayout" Target="../slideLayouts/slideLayout658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7.xml"/><Relationship Id="rId18" Type="http://schemas.openxmlformats.org/officeDocument/2006/relationships/slideLayout" Target="../slideLayouts/slideLayout682.xml"/><Relationship Id="rId26" Type="http://schemas.openxmlformats.org/officeDocument/2006/relationships/slideLayout" Target="../slideLayouts/slideLayout690.xml"/><Relationship Id="rId39" Type="http://schemas.openxmlformats.org/officeDocument/2006/relationships/slideLayout" Target="../slideLayouts/slideLayout703.xml"/><Relationship Id="rId21" Type="http://schemas.openxmlformats.org/officeDocument/2006/relationships/slideLayout" Target="../slideLayouts/slideLayout685.xml"/><Relationship Id="rId34" Type="http://schemas.openxmlformats.org/officeDocument/2006/relationships/slideLayout" Target="../slideLayouts/slideLayout698.xml"/><Relationship Id="rId42" Type="http://schemas.openxmlformats.org/officeDocument/2006/relationships/slideLayout" Target="../slideLayouts/slideLayout706.xml"/><Relationship Id="rId47" Type="http://schemas.openxmlformats.org/officeDocument/2006/relationships/slideLayout" Target="../slideLayouts/slideLayout711.xml"/><Relationship Id="rId50" Type="http://schemas.openxmlformats.org/officeDocument/2006/relationships/slideLayout" Target="../slideLayouts/slideLayout714.xml"/><Relationship Id="rId55" Type="http://schemas.openxmlformats.org/officeDocument/2006/relationships/slideLayout" Target="../slideLayouts/slideLayout719.xml"/><Relationship Id="rId7" Type="http://schemas.openxmlformats.org/officeDocument/2006/relationships/slideLayout" Target="../slideLayouts/slideLayout671.xml"/><Relationship Id="rId2" Type="http://schemas.openxmlformats.org/officeDocument/2006/relationships/slideLayout" Target="../slideLayouts/slideLayout666.xml"/><Relationship Id="rId16" Type="http://schemas.openxmlformats.org/officeDocument/2006/relationships/slideLayout" Target="../slideLayouts/slideLayout680.xml"/><Relationship Id="rId29" Type="http://schemas.openxmlformats.org/officeDocument/2006/relationships/slideLayout" Target="../slideLayouts/slideLayout693.xml"/><Relationship Id="rId11" Type="http://schemas.openxmlformats.org/officeDocument/2006/relationships/slideLayout" Target="../slideLayouts/slideLayout675.xml"/><Relationship Id="rId24" Type="http://schemas.openxmlformats.org/officeDocument/2006/relationships/slideLayout" Target="../slideLayouts/slideLayout688.xml"/><Relationship Id="rId32" Type="http://schemas.openxmlformats.org/officeDocument/2006/relationships/slideLayout" Target="../slideLayouts/slideLayout696.xml"/><Relationship Id="rId37" Type="http://schemas.openxmlformats.org/officeDocument/2006/relationships/slideLayout" Target="../slideLayouts/slideLayout701.xml"/><Relationship Id="rId40" Type="http://schemas.openxmlformats.org/officeDocument/2006/relationships/slideLayout" Target="../slideLayouts/slideLayout704.xml"/><Relationship Id="rId45" Type="http://schemas.openxmlformats.org/officeDocument/2006/relationships/slideLayout" Target="../slideLayouts/slideLayout709.xml"/><Relationship Id="rId53" Type="http://schemas.openxmlformats.org/officeDocument/2006/relationships/slideLayout" Target="../slideLayouts/slideLayout717.xml"/><Relationship Id="rId58" Type="http://schemas.openxmlformats.org/officeDocument/2006/relationships/slideLayout" Target="../slideLayouts/slideLayout722.xml"/><Relationship Id="rId5" Type="http://schemas.openxmlformats.org/officeDocument/2006/relationships/slideLayout" Target="../slideLayouts/slideLayout669.xml"/><Relationship Id="rId19" Type="http://schemas.openxmlformats.org/officeDocument/2006/relationships/slideLayout" Target="../slideLayouts/slideLayout683.xml"/><Relationship Id="rId4" Type="http://schemas.openxmlformats.org/officeDocument/2006/relationships/slideLayout" Target="../slideLayouts/slideLayout668.xml"/><Relationship Id="rId9" Type="http://schemas.openxmlformats.org/officeDocument/2006/relationships/slideLayout" Target="../slideLayouts/slideLayout673.xml"/><Relationship Id="rId14" Type="http://schemas.openxmlformats.org/officeDocument/2006/relationships/slideLayout" Target="../slideLayouts/slideLayout678.xml"/><Relationship Id="rId22" Type="http://schemas.openxmlformats.org/officeDocument/2006/relationships/slideLayout" Target="../slideLayouts/slideLayout686.xml"/><Relationship Id="rId27" Type="http://schemas.openxmlformats.org/officeDocument/2006/relationships/slideLayout" Target="../slideLayouts/slideLayout691.xml"/><Relationship Id="rId30" Type="http://schemas.openxmlformats.org/officeDocument/2006/relationships/slideLayout" Target="../slideLayouts/slideLayout694.xml"/><Relationship Id="rId35" Type="http://schemas.openxmlformats.org/officeDocument/2006/relationships/slideLayout" Target="../slideLayouts/slideLayout699.xml"/><Relationship Id="rId43" Type="http://schemas.openxmlformats.org/officeDocument/2006/relationships/slideLayout" Target="../slideLayouts/slideLayout707.xml"/><Relationship Id="rId48" Type="http://schemas.openxmlformats.org/officeDocument/2006/relationships/slideLayout" Target="../slideLayouts/slideLayout712.xml"/><Relationship Id="rId56" Type="http://schemas.openxmlformats.org/officeDocument/2006/relationships/slideLayout" Target="../slideLayouts/slideLayout720.xml"/><Relationship Id="rId8" Type="http://schemas.openxmlformats.org/officeDocument/2006/relationships/slideLayout" Target="../slideLayouts/slideLayout672.xml"/><Relationship Id="rId51" Type="http://schemas.openxmlformats.org/officeDocument/2006/relationships/slideLayout" Target="../slideLayouts/slideLayout715.xml"/><Relationship Id="rId3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6.xml"/><Relationship Id="rId17" Type="http://schemas.openxmlformats.org/officeDocument/2006/relationships/slideLayout" Target="../slideLayouts/slideLayout681.xml"/><Relationship Id="rId25" Type="http://schemas.openxmlformats.org/officeDocument/2006/relationships/slideLayout" Target="../slideLayouts/slideLayout689.xml"/><Relationship Id="rId33" Type="http://schemas.openxmlformats.org/officeDocument/2006/relationships/slideLayout" Target="../slideLayouts/slideLayout697.xml"/><Relationship Id="rId38" Type="http://schemas.openxmlformats.org/officeDocument/2006/relationships/slideLayout" Target="../slideLayouts/slideLayout702.xml"/><Relationship Id="rId46" Type="http://schemas.openxmlformats.org/officeDocument/2006/relationships/slideLayout" Target="../slideLayouts/slideLayout710.xml"/><Relationship Id="rId59" Type="http://schemas.openxmlformats.org/officeDocument/2006/relationships/theme" Target="../theme/theme14.xml"/><Relationship Id="rId20" Type="http://schemas.openxmlformats.org/officeDocument/2006/relationships/slideLayout" Target="../slideLayouts/slideLayout684.xml"/><Relationship Id="rId41" Type="http://schemas.openxmlformats.org/officeDocument/2006/relationships/slideLayout" Target="../slideLayouts/slideLayout705.xml"/><Relationship Id="rId54" Type="http://schemas.openxmlformats.org/officeDocument/2006/relationships/slideLayout" Target="../slideLayouts/slideLayout718.xml"/><Relationship Id="rId1" Type="http://schemas.openxmlformats.org/officeDocument/2006/relationships/slideLayout" Target="../slideLayouts/slideLayout665.xml"/><Relationship Id="rId6" Type="http://schemas.openxmlformats.org/officeDocument/2006/relationships/slideLayout" Target="../slideLayouts/slideLayout670.xml"/><Relationship Id="rId15" Type="http://schemas.openxmlformats.org/officeDocument/2006/relationships/slideLayout" Target="../slideLayouts/slideLayout679.xml"/><Relationship Id="rId23" Type="http://schemas.openxmlformats.org/officeDocument/2006/relationships/slideLayout" Target="../slideLayouts/slideLayout687.xml"/><Relationship Id="rId28" Type="http://schemas.openxmlformats.org/officeDocument/2006/relationships/slideLayout" Target="../slideLayouts/slideLayout692.xml"/><Relationship Id="rId36" Type="http://schemas.openxmlformats.org/officeDocument/2006/relationships/slideLayout" Target="../slideLayouts/slideLayout700.xml"/><Relationship Id="rId49" Type="http://schemas.openxmlformats.org/officeDocument/2006/relationships/slideLayout" Target="../slideLayouts/slideLayout713.xml"/><Relationship Id="rId57" Type="http://schemas.openxmlformats.org/officeDocument/2006/relationships/slideLayout" Target="../slideLayouts/slideLayout721.xml"/><Relationship Id="rId10" Type="http://schemas.openxmlformats.org/officeDocument/2006/relationships/slideLayout" Target="../slideLayouts/slideLayout674.xml"/><Relationship Id="rId31" Type="http://schemas.openxmlformats.org/officeDocument/2006/relationships/slideLayout" Target="../slideLayouts/slideLayout695.xml"/><Relationship Id="rId44" Type="http://schemas.openxmlformats.org/officeDocument/2006/relationships/slideLayout" Target="../slideLayouts/slideLayout708.xml"/><Relationship Id="rId52" Type="http://schemas.openxmlformats.org/officeDocument/2006/relationships/slideLayout" Target="../slideLayouts/slideLayout716.xml"/><Relationship Id="rId60" Type="http://schemas.openxmlformats.org/officeDocument/2006/relationships/image" Target="../media/image4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0.xml"/><Relationship Id="rId13" Type="http://schemas.openxmlformats.org/officeDocument/2006/relationships/slideLayout" Target="../slideLayouts/slideLayout735.xml"/><Relationship Id="rId18" Type="http://schemas.openxmlformats.org/officeDocument/2006/relationships/slideLayout" Target="../slideLayouts/slideLayout740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725.xml"/><Relationship Id="rId21" Type="http://schemas.openxmlformats.org/officeDocument/2006/relationships/slideLayout" Target="../slideLayouts/slideLayout743.xml"/><Relationship Id="rId7" Type="http://schemas.openxmlformats.org/officeDocument/2006/relationships/slideLayout" Target="../slideLayouts/slideLayout729.xml"/><Relationship Id="rId12" Type="http://schemas.openxmlformats.org/officeDocument/2006/relationships/slideLayout" Target="../slideLayouts/slideLayout734.xml"/><Relationship Id="rId17" Type="http://schemas.openxmlformats.org/officeDocument/2006/relationships/slideLayout" Target="../slideLayouts/slideLayout739.xml"/><Relationship Id="rId25" Type="http://schemas.openxmlformats.org/officeDocument/2006/relationships/theme" Target="../theme/theme15.xml"/><Relationship Id="rId2" Type="http://schemas.openxmlformats.org/officeDocument/2006/relationships/slideLayout" Target="../slideLayouts/slideLayout724.xml"/><Relationship Id="rId16" Type="http://schemas.openxmlformats.org/officeDocument/2006/relationships/slideLayout" Target="../slideLayouts/slideLayout738.xml"/><Relationship Id="rId20" Type="http://schemas.openxmlformats.org/officeDocument/2006/relationships/slideLayout" Target="../slideLayouts/slideLayout742.xml"/><Relationship Id="rId1" Type="http://schemas.openxmlformats.org/officeDocument/2006/relationships/slideLayout" Target="../slideLayouts/slideLayout723.xml"/><Relationship Id="rId6" Type="http://schemas.openxmlformats.org/officeDocument/2006/relationships/slideLayout" Target="../slideLayouts/slideLayout728.xml"/><Relationship Id="rId11" Type="http://schemas.openxmlformats.org/officeDocument/2006/relationships/slideLayout" Target="../slideLayouts/slideLayout733.xml"/><Relationship Id="rId24" Type="http://schemas.openxmlformats.org/officeDocument/2006/relationships/slideLayout" Target="../slideLayouts/slideLayout746.xml"/><Relationship Id="rId5" Type="http://schemas.openxmlformats.org/officeDocument/2006/relationships/slideLayout" Target="../slideLayouts/slideLayout727.xml"/><Relationship Id="rId15" Type="http://schemas.openxmlformats.org/officeDocument/2006/relationships/slideLayout" Target="../slideLayouts/slideLayout737.xml"/><Relationship Id="rId23" Type="http://schemas.openxmlformats.org/officeDocument/2006/relationships/slideLayout" Target="../slideLayouts/slideLayout745.xml"/><Relationship Id="rId10" Type="http://schemas.openxmlformats.org/officeDocument/2006/relationships/slideLayout" Target="../slideLayouts/slideLayout732.xml"/><Relationship Id="rId19" Type="http://schemas.openxmlformats.org/officeDocument/2006/relationships/slideLayout" Target="../slideLayouts/slideLayout741.xml"/><Relationship Id="rId4" Type="http://schemas.openxmlformats.org/officeDocument/2006/relationships/slideLayout" Target="../slideLayouts/slideLayout726.xml"/><Relationship Id="rId9" Type="http://schemas.openxmlformats.org/officeDocument/2006/relationships/slideLayout" Target="../slideLayouts/slideLayout731.xml"/><Relationship Id="rId14" Type="http://schemas.openxmlformats.org/officeDocument/2006/relationships/slideLayout" Target="../slideLayouts/slideLayout736.xml"/><Relationship Id="rId22" Type="http://schemas.openxmlformats.org/officeDocument/2006/relationships/slideLayout" Target="../slideLayouts/slideLayout744.xml"/><Relationship Id="rId27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59.xml"/><Relationship Id="rId18" Type="http://schemas.openxmlformats.org/officeDocument/2006/relationships/slideLayout" Target="../slideLayouts/slideLayout764.xml"/><Relationship Id="rId26" Type="http://schemas.openxmlformats.org/officeDocument/2006/relationships/slideLayout" Target="../slideLayouts/slideLayout772.xml"/><Relationship Id="rId39" Type="http://schemas.openxmlformats.org/officeDocument/2006/relationships/slideLayout" Target="../slideLayouts/slideLayout785.xml"/><Relationship Id="rId21" Type="http://schemas.openxmlformats.org/officeDocument/2006/relationships/slideLayout" Target="../slideLayouts/slideLayout767.xml"/><Relationship Id="rId34" Type="http://schemas.openxmlformats.org/officeDocument/2006/relationships/slideLayout" Target="../slideLayouts/slideLayout780.xml"/><Relationship Id="rId42" Type="http://schemas.openxmlformats.org/officeDocument/2006/relationships/slideLayout" Target="../slideLayouts/slideLayout788.xml"/><Relationship Id="rId47" Type="http://schemas.openxmlformats.org/officeDocument/2006/relationships/slideLayout" Target="../slideLayouts/slideLayout793.xml"/><Relationship Id="rId50" Type="http://schemas.openxmlformats.org/officeDocument/2006/relationships/slideLayout" Target="../slideLayouts/slideLayout796.xml"/><Relationship Id="rId55" Type="http://schemas.openxmlformats.org/officeDocument/2006/relationships/slideLayout" Target="../slideLayouts/slideLayout801.xml"/><Relationship Id="rId7" Type="http://schemas.openxmlformats.org/officeDocument/2006/relationships/slideLayout" Target="../slideLayouts/slideLayout753.xml"/><Relationship Id="rId2" Type="http://schemas.openxmlformats.org/officeDocument/2006/relationships/slideLayout" Target="../slideLayouts/slideLayout748.xml"/><Relationship Id="rId16" Type="http://schemas.openxmlformats.org/officeDocument/2006/relationships/slideLayout" Target="../slideLayouts/slideLayout762.xml"/><Relationship Id="rId29" Type="http://schemas.openxmlformats.org/officeDocument/2006/relationships/slideLayout" Target="../slideLayouts/slideLayout775.xml"/><Relationship Id="rId11" Type="http://schemas.openxmlformats.org/officeDocument/2006/relationships/slideLayout" Target="../slideLayouts/slideLayout757.xml"/><Relationship Id="rId24" Type="http://schemas.openxmlformats.org/officeDocument/2006/relationships/slideLayout" Target="../slideLayouts/slideLayout770.xml"/><Relationship Id="rId32" Type="http://schemas.openxmlformats.org/officeDocument/2006/relationships/slideLayout" Target="../slideLayouts/slideLayout778.xml"/><Relationship Id="rId37" Type="http://schemas.openxmlformats.org/officeDocument/2006/relationships/slideLayout" Target="../slideLayouts/slideLayout783.xml"/><Relationship Id="rId40" Type="http://schemas.openxmlformats.org/officeDocument/2006/relationships/slideLayout" Target="../slideLayouts/slideLayout786.xml"/><Relationship Id="rId45" Type="http://schemas.openxmlformats.org/officeDocument/2006/relationships/slideLayout" Target="../slideLayouts/slideLayout791.xml"/><Relationship Id="rId53" Type="http://schemas.openxmlformats.org/officeDocument/2006/relationships/slideLayout" Target="../slideLayouts/slideLayout799.xml"/><Relationship Id="rId58" Type="http://schemas.openxmlformats.org/officeDocument/2006/relationships/slideLayout" Target="../slideLayouts/slideLayout804.xml"/><Relationship Id="rId5" Type="http://schemas.openxmlformats.org/officeDocument/2006/relationships/slideLayout" Target="../slideLayouts/slideLayout751.xml"/><Relationship Id="rId61" Type="http://schemas.openxmlformats.org/officeDocument/2006/relationships/theme" Target="../theme/theme16.xml"/><Relationship Id="rId19" Type="http://schemas.openxmlformats.org/officeDocument/2006/relationships/slideLayout" Target="../slideLayouts/slideLayout765.xml"/><Relationship Id="rId14" Type="http://schemas.openxmlformats.org/officeDocument/2006/relationships/slideLayout" Target="../slideLayouts/slideLayout760.xml"/><Relationship Id="rId22" Type="http://schemas.openxmlformats.org/officeDocument/2006/relationships/slideLayout" Target="../slideLayouts/slideLayout768.xml"/><Relationship Id="rId27" Type="http://schemas.openxmlformats.org/officeDocument/2006/relationships/slideLayout" Target="../slideLayouts/slideLayout773.xml"/><Relationship Id="rId30" Type="http://schemas.openxmlformats.org/officeDocument/2006/relationships/slideLayout" Target="../slideLayouts/slideLayout776.xml"/><Relationship Id="rId35" Type="http://schemas.openxmlformats.org/officeDocument/2006/relationships/slideLayout" Target="../slideLayouts/slideLayout781.xml"/><Relationship Id="rId43" Type="http://schemas.openxmlformats.org/officeDocument/2006/relationships/slideLayout" Target="../slideLayouts/slideLayout789.xml"/><Relationship Id="rId48" Type="http://schemas.openxmlformats.org/officeDocument/2006/relationships/slideLayout" Target="../slideLayouts/slideLayout794.xml"/><Relationship Id="rId56" Type="http://schemas.openxmlformats.org/officeDocument/2006/relationships/slideLayout" Target="../slideLayouts/slideLayout802.xml"/><Relationship Id="rId8" Type="http://schemas.openxmlformats.org/officeDocument/2006/relationships/slideLayout" Target="../slideLayouts/slideLayout754.xml"/><Relationship Id="rId51" Type="http://schemas.openxmlformats.org/officeDocument/2006/relationships/slideLayout" Target="../slideLayouts/slideLayout797.xml"/><Relationship Id="rId3" Type="http://schemas.openxmlformats.org/officeDocument/2006/relationships/slideLayout" Target="../slideLayouts/slideLayout749.xml"/><Relationship Id="rId12" Type="http://schemas.openxmlformats.org/officeDocument/2006/relationships/slideLayout" Target="../slideLayouts/slideLayout758.xml"/><Relationship Id="rId17" Type="http://schemas.openxmlformats.org/officeDocument/2006/relationships/slideLayout" Target="../slideLayouts/slideLayout763.xml"/><Relationship Id="rId25" Type="http://schemas.openxmlformats.org/officeDocument/2006/relationships/slideLayout" Target="../slideLayouts/slideLayout771.xml"/><Relationship Id="rId33" Type="http://schemas.openxmlformats.org/officeDocument/2006/relationships/slideLayout" Target="../slideLayouts/slideLayout779.xml"/><Relationship Id="rId38" Type="http://schemas.openxmlformats.org/officeDocument/2006/relationships/slideLayout" Target="../slideLayouts/slideLayout784.xml"/><Relationship Id="rId46" Type="http://schemas.openxmlformats.org/officeDocument/2006/relationships/slideLayout" Target="../slideLayouts/slideLayout792.xml"/><Relationship Id="rId59" Type="http://schemas.openxmlformats.org/officeDocument/2006/relationships/slideLayout" Target="../slideLayouts/slideLayout805.xml"/><Relationship Id="rId20" Type="http://schemas.openxmlformats.org/officeDocument/2006/relationships/slideLayout" Target="../slideLayouts/slideLayout766.xml"/><Relationship Id="rId41" Type="http://schemas.openxmlformats.org/officeDocument/2006/relationships/slideLayout" Target="../slideLayouts/slideLayout787.xml"/><Relationship Id="rId54" Type="http://schemas.openxmlformats.org/officeDocument/2006/relationships/slideLayout" Target="../slideLayouts/slideLayout800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747.xml"/><Relationship Id="rId6" Type="http://schemas.openxmlformats.org/officeDocument/2006/relationships/slideLayout" Target="../slideLayouts/slideLayout752.xml"/><Relationship Id="rId15" Type="http://schemas.openxmlformats.org/officeDocument/2006/relationships/slideLayout" Target="../slideLayouts/slideLayout761.xml"/><Relationship Id="rId23" Type="http://schemas.openxmlformats.org/officeDocument/2006/relationships/slideLayout" Target="../slideLayouts/slideLayout769.xml"/><Relationship Id="rId28" Type="http://schemas.openxmlformats.org/officeDocument/2006/relationships/slideLayout" Target="../slideLayouts/slideLayout774.xml"/><Relationship Id="rId36" Type="http://schemas.openxmlformats.org/officeDocument/2006/relationships/slideLayout" Target="../slideLayouts/slideLayout782.xml"/><Relationship Id="rId49" Type="http://schemas.openxmlformats.org/officeDocument/2006/relationships/slideLayout" Target="../slideLayouts/slideLayout795.xml"/><Relationship Id="rId57" Type="http://schemas.openxmlformats.org/officeDocument/2006/relationships/slideLayout" Target="../slideLayouts/slideLayout803.xml"/><Relationship Id="rId10" Type="http://schemas.openxmlformats.org/officeDocument/2006/relationships/slideLayout" Target="../slideLayouts/slideLayout756.xml"/><Relationship Id="rId31" Type="http://schemas.openxmlformats.org/officeDocument/2006/relationships/slideLayout" Target="../slideLayouts/slideLayout777.xml"/><Relationship Id="rId44" Type="http://schemas.openxmlformats.org/officeDocument/2006/relationships/slideLayout" Target="../slideLayouts/slideLayout790.xml"/><Relationship Id="rId52" Type="http://schemas.openxmlformats.org/officeDocument/2006/relationships/slideLayout" Target="../slideLayouts/slideLayout798.xml"/><Relationship Id="rId60" Type="http://schemas.openxmlformats.org/officeDocument/2006/relationships/slideLayout" Target="../slideLayouts/slideLayout806.xml"/><Relationship Id="rId4" Type="http://schemas.openxmlformats.org/officeDocument/2006/relationships/slideLayout" Target="../slideLayouts/slideLayout750.xml"/><Relationship Id="rId9" Type="http://schemas.openxmlformats.org/officeDocument/2006/relationships/slideLayout" Target="../slideLayouts/slideLayout755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9.xml"/><Relationship Id="rId18" Type="http://schemas.openxmlformats.org/officeDocument/2006/relationships/slideLayout" Target="../slideLayouts/slideLayout824.xml"/><Relationship Id="rId26" Type="http://schemas.openxmlformats.org/officeDocument/2006/relationships/slideLayout" Target="../slideLayouts/slideLayout832.xml"/><Relationship Id="rId39" Type="http://schemas.openxmlformats.org/officeDocument/2006/relationships/slideLayout" Target="../slideLayouts/slideLayout845.xml"/><Relationship Id="rId21" Type="http://schemas.openxmlformats.org/officeDocument/2006/relationships/slideLayout" Target="../slideLayouts/slideLayout827.xml"/><Relationship Id="rId34" Type="http://schemas.openxmlformats.org/officeDocument/2006/relationships/slideLayout" Target="../slideLayouts/slideLayout840.xml"/><Relationship Id="rId42" Type="http://schemas.openxmlformats.org/officeDocument/2006/relationships/slideLayout" Target="../slideLayouts/slideLayout848.xml"/><Relationship Id="rId47" Type="http://schemas.openxmlformats.org/officeDocument/2006/relationships/slideLayout" Target="../slideLayouts/slideLayout853.xml"/><Relationship Id="rId50" Type="http://schemas.openxmlformats.org/officeDocument/2006/relationships/slideLayout" Target="../slideLayouts/slideLayout856.xml"/><Relationship Id="rId55" Type="http://schemas.openxmlformats.org/officeDocument/2006/relationships/slideLayout" Target="../slideLayouts/slideLayout861.xml"/><Relationship Id="rId7" Type="http://schemas.openxmlformats.org/officeDocument/2006/relationships/slideLayout" Target="../slideLayouts/slideLayout813.xml"/><Relationship Id="rId2" Type="http://schemas.openxmlformats.org/officeDocument/2006/relationships/slideLayout" Target="../slideLayouts/slideLayout808.xml"/><Relationship Id="rId16" Type="http://schemas.openxmlformats.org/officeDocument/2006/relationships/slideLayout" Target="../slideLayouts/slideLayout822.xml"/><Relationship Id="rId29" Type="http://schemas.openxmlformats.org/officeDocument/2006/relationships/slideLayout" Target="../slideLayouts/slideLayout835.xml"/><Relationship Id="rId11" Type="http://schemas.openxmlformats.org/officeDocument/2006/relationships/slideLayout" Target="../slideLayouts/slideLayout817.xml"/><Relationship Id="rId24" Type="http://schemas.openxmlformats.org/officeDocument/2006/relationships/slideLayout" Target="../slideLayouts/slideLayout830.xml"/><Relationship Id="rId32" Type="http://schemas.openxmlformats.org/officeDocument/2006/relationships/slideLayout" Target="../slideLayouts/slideLayout838.xml"/><Relationship Id="rId37" Type="http://schemas.openxmlformats.org/officeDocument/2006/relationships/slideLayout" Target="../slideLayouts/slideLayout843.xml"/><Relationship Id="rId40" Type="http://schemas.openxmlformats.org/officeDocument/2006/relationships/slideLayout" Target="../slideLayouts/slideLayout846.xml"/><Relationship Id="rId45" Type="http://schemas.openxmlformats.org/officeDocument/2006/relationships/slideLayout" Target="../slideLayouts/slideLayout851.xml"/><Relationship Id="rId53" Type="http://schemas.openxmlformats.org/officeDocument/2006/relationships/slideLayout" Target="../slideLayouts/slideLayout859.xml"/><Relationship Id="rId58" Type="http://schemas.openxmlformats.org/officeDocument/2006/relationships/slideLayout" Target="../slideLayouts/slideLayout864.xml"/><Relationship Id="rId5" Type="http://schemas.openxmlformats.org/officeDocument/2006/relationships/slideLayout" Target="../slideLayouts/slideLayout811.xml"/><Relationship Id="rId19" Type="http://schemas.openxmlformats.org/officeDocument/2006/relationships/slideLayout" Target="../slideLayouts/slideLayout825.xml"/><Relationship Id="rId4" Type="http://schemas.openxmlformats.org/officeDocument/2006/relationships/slideLayout" Target="../slideLayouts/slideLayout810.xml"/><Relationship Id="rId9" Type="http://schemas.openxmlformats.org/officeDocument/2006/relationships/slideLayout" Target="../slideLayouts/slideLayout815.xml"/><Relationship Id="rId14" Type="http://schemas.openxmlformats.org/officeDocument/2006/relationships/slideLayout" Target="../slideLayouts/slideLayout820.xml"/><Relationship Id="rId22" Type="http://schemas.openxmlformats.org/officeDocument/2006/relationships/slideLayout" Target="../slideLayouts/slideLayout828.xml"/><Relationship Id="rId27" Type="http://schemas.openxmlformats.org/officeDocument/2006/relationships/slideLayout" Target="../slideLayouts/slideLayout833.xml"/><Relationship Id="rId30" Type="http://schemas.openxmlformats.org/officeDocument/2006/relationships/slideLayout" Target="../slideLayouts/slideLayout836.xml"/><Relationship Id="rId35" Type="http://schemas.openxmlformats.org/officeDocument/2006/relationships/slideLayout" Target="../slideLayouts/slideLayout841.xml"/><Relationship Id="rId43" Type="http://schemas.openxmlformats.org/officeDocument/2006/relationships/slideLayout" Target="../slideLayouts/slideLayout849.xml"/><Relationship Id="rId48" Type="http://schemas.openxmlformats.org/officeDocument/2006/relationships/slideLayout" Target="../slideLayouts/slideLayout854.xml"/><Relationship Id="rId56" Type="http://schemas.openxmlformats.org/officeDocument/2006/relationships/slideLayout" Target="../slideLayouts/slideLayout862.xml"/><Relationship Id="rId8" Type="http://schemas.openxmlformats.org/officeDocument/2006/relationships/slideLayout" Target="../slideLayouts/slideLayout814.xml"/><Relationship Id="rId51" Type="http://schemas.openxmlformats.org/officeDocument/2006/relationships/slideLayout" Target="../slideLayouts/slideLayout857.xml"/><Relationship Id="rId3" Type="http://schemas.openxmlformats.org/officeDocument/2006/relationships/slideLayout" Target="../slideLayouts/slideLayout809.xml"/><Relationship Id="rId12" Type="http://schemas.openxmlformats.org/officeDocument/2006/relationships/slideLayout" Target="../slideLayouts/slideLayout818.xml"/><Relationship Id="rId17" Type="http://schemas.openxmlformats.org/officeDocument/2006/relationships/slideLayout" Target="../slideLayouts/slideLayout823.xml"/><Relationship Id="rId25" Type="http://schemas.openxmlformats.org/officeDocument/2006/relationships/slideLayout" Target="../slideLayouts/slideLayout831.xml"/><Relationship Id="rId33" Type="http://schemas.openxmlformats.org/officeDocument/2006/relationships/slideLayout" Target="../slideLayouts/slideLayout839.xml"/><Relationship Id="rId38" Type="http://schemas.openxmlformats.org/officeDocument/2006/relationships/slideLayout" Target="../slideLayouts/slideLayout844.xml"/><Relationship Id="rId46" Type="http://schemas.openxmlformats.org/officeDocument/2006/relationships/slideLayout" Target="../slideLayouts/slideLayout852.xml"/><Relationship Id="rId59" Type="http://schemas.openxmlformats.org/officeDocument/2006/relationships/theme" Target="../theme/theme17.xml"/><Relationship Id="rId20" Type="http://schemas.openxmlformats.org/officeDocument/2006/relationships/slideLayout" Target="../slideLayouts/slideLayout826.xml"/><Relationship Id="rId41" Type="http://schemas.openxmlformats.org/officeDocument/2006/relationships/slideLayout" Target="../slideLayouts/slideLayout847.xml"/><Relationship Id="rId54" Type="http://schemas.openxmlformats.org/officeDocument/2006/relationships/slideLayout" Target="../slideLayouts/slideLayout860.xml"/><Relationship Id="rId1" Type="http://schemas.openxmlformats.org/officeDocument/2006/relationships/slideLayout" Target="../slideLayouts/slideLayout807.xml"/><Relationship Id="rId6" Type="http://schemas.openxmlformats.org/officeDocument/2006/relationships/slideLayout" Target="../slideLayouts/slideLayout812.xml"/><Relationship Id="rId15" Type="http://schemas.openxmlformats.org/officeDocument/2006/relationships/slideLayout" Target="../slideLayouts/slideLayout821.xml"/><Relationship Id="rId23" Type="http://schemas.openxmlformats.org/officeDocument/2006/relationships/slideLayout" Target="../slideLayouts/slideLayout829.xml"/><Relationship Id="rId28" Type="http://schemas.openxmlformats.org/officeDocument/2006/relationships/slideLayout" Target="../slideLayouts/slideLayout834.xml"/><Relationship Id="rId36" Type="http://schemas.openxmlformats.org/officeDocument/2006/relationships/slideLayout" Target="../slideLayouts/slideLayout842.xml"/><Relationship Id="rId49" Type="http://schemas.openxmlformats.org/officeDocument/2006/relationships/slideLayout" Target="../slideLayouts/slideLayout855.xml"/><Relationship Id="rId57" Type="http://schemas.openxmlformats.org/officeDocument/2006/relationships/slideLayout" Target="../slideLayouts/slideLayout863.xml"/><Relationship Id="rId10" Type="http://schemas.openxmlformats.org/officeDocument/2006/relationships/slideLayout" Target="../slideLayouts/slideLayout816.xml"/><Relationship Id="rId31" Type="http://schemas.openxmlformats.org/officeDocument/2006/relationships/slideLayout" Target="../slideLayouts/slideLayout837.xml"/><Relationship Id="rId44" Type="http://schemas.openxmlformats.org/officeDocument/2006/relationships/slideLayout" Target="../slideLayouts/slideLayout850.xml"/><Relationship Id="rId52" Type="http://schemas.openxmlformats.org/officeDocument/2006/relationships/slideLayout" Target="../slideLayouts/slideLayout858.xml"/><Relationship Id="rId60" Type="http://schemas.openxmlformats.org/officeDocument/2006/relationships/image" Target="../media/image4.png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77.xml"/><Relationship Id="rId18" Type="http://schemas.openxmlformats.org/officeDocument/2006/relationships/slideLayout" Target="../slideLayouts/slideLayout882.xml"/><Relationship Id="rId26" Type="http://schemas.openxmlformats.org/officeDocument/2006/relationships/slideLayout" Target="../slideLayouts/slideLayout890.xml"/><Relationship Id="rId39" Type="http://schemas.openxmlformats.org/officeDocument/2006/relationships/slideLayout" Target="../slideLayouts/slideLayout903.xml"/><Relationship Id="rId21" Type="http://schemas.openxmlformats.org/officeDocument/2006/relationships/slideLayout" Target="../slideLayouts/slideLayout885.xml"/><Relationship Id="rId34" Type="http://schemas.openxmlformats.org/officeDocument/2006/relationships/slideLayout" Target="../slideLayouts/slideLayout898.xml"/><Relationship Id="rId42" Type="http://schemas.openxmlformats.org/officeDocument/2006/relationships/slideLayout" Target="../slideLayouts/slideLayout906.xml"/><Relationship Id="rId47" Type="http://schemas.openxmlformats.org/officeDocument/2006/relationships/slideLayout" Target="../slideLayouts/slideLayout911.xml"/><Relationship Id="rId50" Type="http://schemas.openxmlformats.org/officeDocument/2006/relationships/slideLayout" Target="../slideLayouts/slideLayout914.xml"/><Relationship Id="rId55" Type="http://schemas.openxmlformats.org/officeDocument/2006/relationships/slideLayout" Target="../slideLayouts/slideLayout919.xml"/><Relationship Id="rId7" Type="http://schemas.openxmlformats.org/officeDocument/2006/relationships/slideLayout" Target="../slideLayouts/slideLayout871.xml"/><Relationship Id="rId2" Type="http://schemas.openxmlformats.org/officeDocument/2006/relationships/slideLayout" Target="../slideLayouts/slideLayout866.xml"/><Relationship Id="rId16" Type="http://schemas.openxmlformats.org/officeDocument/2006/relationships/slideLayout" Target="../slideLayouts/slideLayout880.xml"/><Relationship Id="rId29" Type="http://schemas.openxmlformats.org/officeDocument/2006/relationships/slideLayout" Target="../slideLayouts/slideLayout893.xml"/><Relationship Id="rId11" Type="http://schemas.openxmlformats.org/officeDocument/2006/relationships/slideLayout" Target="../slideLayouts/slideLayout875.xml"/><Relationship Id="rId24" Type="http://schemas.openxmlformats.org/officeDocument/2006/relationships/slideLayout" Target="../slideLayouts/slideLayout888.xml"/><Relationship Id="rId32" Type="http://schemas.openxmlformats.org/officeDocument/2006/relationships/slideLayout" Target="../slideLayouts/slideLayout896.xml"/><Relationship Id="rId37" Type="http://schemas.openxmlformats.org/officeDocument/2006/relationships/slideLayout" Target="../slideLayouts/slideLayout901.xml"/><Relationship Id="rId40" Type="http://schemas.openxmlformats.org/officeDocument/2006/relationships/slideLayout" Target="../slideLayouts/slideLayout904.xml"/><Relationship Id="rId45" Type="http://schemas.openxmlformats.org/officeDocument/2006/relationships/slideLayout" Target="../slideLayouts/slideLayout909.xml"/><Relationship Id="rId53" Type="http://schemas.openxmlformats.org/officeDocument/2006/relationships/slideLayout" Target="../slideLayouts/slideLayout917.xml"/><Relationship Id="rId58" Type="http://schemas.openxmlformats.org/officeDocument/2006/relationships/slideLayout" Target="../slideLayouts/slideLayout922.xml"/><Relationship Id="rId5" Type="http://schemas.openxmlformats.org/officeDocument/2006/relationships/slideLayout" Target="../slideLayouts/slideLayout869.xml"/><Relationship Id="rId19" Type="http://schemas.openxmlformats.org/officeDocument/2006/relationships/slideLayout" Target="../slideLayouts/slideLayout883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Relationship Id="rId14" Type="http://schemas.openxmlformats.org/officeDocument/2006/relationships/slideLayout" Target="../slideLayouts/slideLayout878.xml"/><Relationship Id="rId22" Type="http://schemas.openxmlformats.org/officeDocument/2006/relationships/slideLayout" Target="../slideLayouts/slideLayout886.xml"/><Relationship Id="rId27" Type="http://schemas.openxmlformats.org/officeDocument/2006/relationships/slideLayout" Target="../slideLayouts/slideLayout891.xml"/><Relationship Id="rId30" Type="http://schemas.openxmlformats.org/officeDocument/2006/relationships/slideLayout" Target="../slideLayouts/slideLayout894.xml"/><Relationship Id="rId35" Type="http://schemas.openxmlformats.org/officeDocument/2006/relationships/slideLayout" Target="../slideLayouts/slideLayout899.xml"/><Relationship Id="rId43" Type="http://schemas.openxmlformats.org/officeDocument/2006/relationships/slideLayout" Target="../slideLayouts/slideLayout907.xml"/><Relationship Id="rId48" Type="http://schemas.openxmlformats.org/officeDocument/2006/relationships/slideLayout" Target="../slideLayouts/slideLayout912.xml"/><Relationship Id="rId56" Type="http://schemas.openxmlformats.org/officeDocument/2006/relationships/slideLayout" Target="../slideLayouts/slideLayout920.xml"/><Relationship Id="rId8" Type="http://schemas.openxmlformats.org/officeDocument/2006/relationships/slideLayout" Target="../slideLayouts/slideLayout872.xml"/><Relationship Id="rId51" Type="http://schemas.openxmlformats.org/officeDocument/2006/relationships/slideLayout" Target="../slideLayouts/slideLayout915.xml"/><Relationship Id="rId3" Type="http://schemas.openxmlformats.org/officeDocument/2006/relationships/slideLayout" Target="../slideLayouts/slideLayout867.xml"/><Relationship Id="rId12" Type="http://schemas.openxmlformats.org/officeDocument/2006/relationships/slideLayout" Target="../slideLayouts/slideLayout876.xml"/><Relationship Id="rId17" Type="http://schemas.openxmlformats.org/officeDocument/2006/relationships/slideLayout" Target="../slideLayouts/slideLayout881.xml"/><Relationship Id="rId25" Type="http://schemas.openxmlformats.org/officeDocument/2006/relationships/slideLayout" Target="../slideLayouts/slideLayout889.xml"/><Relationship Id="rId33" Type="http://schemas.openxmlformats.org/officeDocument/2006/relationships/slideLayout" Target="../slideLayouts/slideLayout897.xml"/><Relationship Id="rId38" Type="http://schemas.openxmlformats.org/officeDocument/2006/relationships/slideLayout" Target="../slideLayouts/slideLayout902.xml"/><Relationship Id="rId46" Type="http://schemas.openxmlformats.org/officeDocument/2006/relationships/slideLayout" Target="../slideLayouts/slideLayout910.xml"/><Relationship Id="rId59" Type="http://schemas.openxmlformats.org/officeDocument/2006/relationships/slideLayout" Target="../slideLayouts/slideLayout923.xml"/><Relationship Id="rId20" Type="http://schemas.openxmlformats.org/officeDocument/2006/relationships/slideLayout" Target="../slideLayouts/slideLayout884.xml"/><Relationship Id="rId41" Type="http://schemas.openxmlformats.org/officeDocument/2006/relationships/slideLayout" Target="../slideLayouts/slideLayout905.xml"/><Relationship Id="rId54" Type="http://schemas.openxmlformats.org/officeDocument/2006/relationships/slideLayout" Target="../slideLayouts/slideLayout918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5" Type="http://schemas.openxmlformats.org/officeDocument/2006/relationships/slideLayout" Target="../slideLayouts/slideLayout879.xml"/><Relationship Id="rId23" Type="http://schemas.openxmlformats.org/officeDocument/2006/relationships/slideLayout" Target="../slideLayouts/slideLayout887.xml"/><Relationship Id="rId28" Type="http://schemas.openxmlformats.org/officeDocument/2006/relationships/slideLayout" Target="../slideLayouts/slideLayout892.xml"/><Relationship Id="rId36" Type="http://schemas.openxmlformats.org/officeDocument/2006/relationships/slideLayout" Target="../slideLayouts/slideLayout900.xml"/><Relationship Id="rId49" Type="http://schemas.openxmlformats.org/officeDocument/2006/relationships/slideLayout" Target="../slideLayouts/slideLayout913.xml"/><Relationship Id="rId57" Type="http://schemas.openxmlformats.org/officeDocument/2006/relationships/slideLayout" Target="../slideLayouts/slideLayout921.xml"/><Relationship Id="rId10" Type="http://schemas.openxmlformats.org/officeDocument/2006/relationships/slideLayout" Target="../slideLayouts/slideLayout874.xml"/><Relationship Id="rId31" Type="http://schemas.openxmlformats.org/officeDocument/2006/relationships/slideLayout" Target="../slideLayouts/slideLayout895.xml"/><Relationship Id="rId44" Type="http://schemas.openxmlformats.org/officeDocument/2006/relationships/slideLayout" Target="../slideLayouts/slideLayout908.xml"/><Relationship Id="rId52" Type="http://schemas.openxmlformats.org/officeDocument/2006/relationships/slideLayout" Target="../slideLayouts/slideLayout916.xml"/><Relationship Id="rId60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9.xml"/><Relationship Id="rId21" Type="http://schemas.openxmlformats.org/officeDocument/2006/relationships/slideLayout" Target="../slideLayouts/slideLayout944.xml"/><Relationship Id="rId42" Type="http://schemas.openxmlformats.org/officeDocument/2006/relationships/slideLayout" Target="../slideLayouts/slideLayout965.xml"/><Relationship Id="rId47" Type="http://schemas.openxmlformats.org/officeDocument/2006/relationships/slideLayout" Target="../slideLayouts/slideLayout970.xml"/><Relationship Id="rId63" Type="http://schemas.openxmlformats.org/officeDocument/2006/relationships/slideLayout" Target="../slideLayouts/slideLayout986.xml"/><Relationship Id="rId68" Type="http://schemas.openxmlformats.org/officeDocument/2006/relationships/hyperlink" Target="https://www.facebook.com/" TargetMode="External"/><Relationship Id="rId7" Type="http://schemas.openxmlformats.org/officeDocument/2006/relationships/slideLayout" Target="../slideLayouts/slideLayout930.xml"/><Relationship Id="rId2" Type="http://schemas.openxmlformats.org/officeDocument/2006/relationships/slideLayout" Target="../slideLayouts/slideLayout925.xml"/><Relationship Id="rId16" Type="http://schemas.openxmlformats.org/officeDocument/2006/relationships/slideLayout" Target="../slideLayouts/slideLayout939.xml"/><Relationship Id="rId29" Type="http://schemas.openxmlformats.org/officeDocument/2006/relationships/slideLayout" Target="../slideLayouts/slideLayout952.xml"/><Relationship Id="rId11" Type="http://schemas.openxmlformats.org/officeDocument/2006/relationships/slideLayout" Target="../slideLayouts/slideLayout934.xml"/><Relationship Id="rId24" Type="http://schemas.openxmlformats.org/officeDocument/2006/relationships/slideLayout" Target="../slideLayouts/slideLayout947.xml"/><Relationship Id="rId32" Type="http://schemas.openxmlformats.org/officeDocument/2006/relationships/slideLayout" Target="../slideLayouts/slideLayout955.xml"/><Relationship Id="rId37" Type="http://schemas.openxmlformats.org/officeDocument/2006/relationships/slideLayout" Target="../slideLayouts/slideLayout960.xml"/><Relationship Id="rId40" Type="http://schemas.openxmlformats.org/officeDocument/2006/relationships/slideLayout" Target="../slideLayouts/slideLayout963.xml"/><Relationship Id="rId45" Type="http://schemas.openxmlformats.org/officeDocument/2006/relationships/slideLayout" Target="../slideLayouts/slideLayout968.xml"/><Relationship Id="rId53" Type="http://schemas.openxmlformats.org/officeDocument/2006/relationships/slideLayout" Target="../slideLayouts/slideLayout976.xml"/><Relationship Id="rId58" Type="http://schemas.openxmlformats.org/officeDocument/2006/relationships/slideLayout" Target="../slideLayouts/slideLayout981.xml"/><Relationship Id="rId66" Type="http://schemas.openxmlformats.org/officeDocument/2006/relationships/slideLayout" Target="../slideLayouts/slideLayout989.xml"/><Relationship Id="rId5" Type="http://schemas.openxmlformats.org/officeDocument/2006/relationships/slideLayout" Target="../slideLayouts/slideLayout928.xml"/><Relationship Id="rId61" Type="http://schemas.openxmlformats.org/officeDocument/2006/relationships/slideLayout" Target="../slideLayouts/slideLayout984.xml"/><Relationship Id="rId19" Type="http://schemas.openxmlformats.org/officeDocument/2006/relationships/slideLayout" Target="../slideLayouts/slideLayout942.xml"/><Relationship Id="rId14" Type="http://schemas.openxmlformats.org/officeDocument/2006/relationships/slideLayout" Target="../slideLayouts/slideLayout937.xml"/><Relationship Id="rId22" Type="http://schemas.openxmlformats.org/officeDocument/2006/relationships/slideLayout" Target="../slideLayouts/slideLayout945.xml"/><Relationship Id="rId27" Type="http://schemas.openxmlformats.org/officeDocument/2006/relationships/slideLayout" Target="../slideLayouts/slideLayout950.xml"/><Relationship Id="rId30" Type="http://schemas.openxmlformats.org/officeDocument/2006/relationships/slideLayout" Target="../slideLayouts/slideLayout953.xml"/><Relationship Id="rId35" Type="http://schemas.openxmlformats.org/officeDocument/2006/relationships/slideLayout" Target="../slideLayouts/slideLayout958.xml"/><Relationship Id="rId43" Type="http://schemas.openxmlformats.org/officeDocument/2006/relationships/slideLayout" Target="../slideLayouts/slideLayout966.xml"/><Relationship Id="rId48" Type="http://schemas.openxmlformats.org/officeDocument/2006/relationships/slideLayout" Target="../slideLayouts/slideLayout971.xml"/><Relationship Id="rId56" Type="http://schemas.openxmlformats.org/officeDocument/2006/relationships/slideLayout" Target="../slideLayouts/slideLayout979.xml"/><Relationship Id="rId64" Type="http://schemas.openxmlformats.org/officeDocument/2006/relationships/slideLayout" Target="../slideLayouts/slideLayout987.xml"/><Relationship Id="rId69" Type="http://schemas.openxmlformats.org/officeDocument/2006/relationships/hyperlink" Target="https://www.linkedin.com/" TargetMode="External"/><Relationship Id="rId8" Type="http://schemas.openxmlformats.org/officeDocument/2006/relationships/slideLayout" Target="../slideLayouts/slideLayout931.xml"/><Relationship Id="rId51" Type="http://schemas.openxmlformats.org/officeDocument/2006/relationships/slideLayout" Target="../slideLayouts/slideLayout974.xml"/><Relationship Id="rId3" Type="http://schemas.openxmlformats.org/officeDocument/2006/relationships/slideLayout" Target="../slideLayouts/slideLayout926.xml"/><Relationship Id="rId12" Type="http://schemas.openxmlformats.org/officeDocument/2006/relationships/slideLayout" Target="../slideLayouts/slideLayout935.xml"/><Relationship Id="rId17" Type="http://schemas.openxmlformats.org/officeDocument/2006/relationships/slideLayout" Target="../slideLayouts/slideLayout940.xml"/><Relationship Id="rId25" Type="http://schemas.openxmlformats.org/officeDocument/2006/relationships/slideLayout" Target="../slideLayouts/slideLayout948.xml"/><Relationship Id="rId33" Type="http://schemas.openxmlformats.org/officeDocument/2006/relationships/slideLayout" Target="../slideLayouts/slideLayout956.xml"/><Relationship Id="rId38" Type="http://schemas.openxmlformats.org/officeDocument/2006/relationships/slideLayout" Target="../slideLayouts/slideLayout961.xml"/><Relationship Id="rId46" Type="http://schemas.openxmlformats.org/officeDocument/2006/relationships/slideLayout" Target="../slideLayouts/slideLayout969.xml"/><Relationship Id="rId59" Type="http://schemas.openxmlformats.org/officeDocument/2006/relationships/slideLayout" Target="../slideLayouts/slideLayout982.xml"/><Relationship Id="rId67" Type="http://schemas.openxmlformats.org/officeDocument/2006/relationships/theme" Target="../theme/theme19.xml"/><Relationship Id="rId20" Type="http://schemas.openxmlformats.org/officeDocument/2006/relationships/slideLayout" Target="../slideLayouts/slideLayout943.xml"/><Relationship Id="rId41" Type="http://schemas.openxmlformats.org/officeDocument/2006/relationships/slideLayout" Target="../slideLayouts/slideLayout964.xml"/><Relationship Id="rId54" Type="http://schemas.openxmlformats.org/officeDocument/2006/relationships/slideLayout" Target="../slideLayouts/slideLayout977.xml"/><Relationship Id="rId62" Type="http://schemas.openxmlformats.org/officeDocument/2006/relationships/slideLayout" Target="../slideLayouts/slideLayout985.xml"/><Relationship Id="rId70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924.xml"/><Relationship Id="rId6" Type="http://schemas.openxmlformats.org/officeDocument/2006/relationships/slideLayout" Target="../slideLayouts/slideLayout929.xml"/><Relationship Id="rId15" Type="http://schemas.openxmlformats.org/officeDocument/2006/relationships/slideLayout" Target="../slideLayouts/slideLayout938.xml"/><Relationship Id="rId23" Type="http://schemas.openxmlformats.org/officeDocument/2006/relationships/slideLayout" Target="../slideLayouts/slideLayout946.xml"/><Relationship Id="rId28" Type="http://schemas.openxmlformats.org/officeDocument/2006/relationships/slideLayout" Target="../slideLayouts/slideLayout951.xml"/><Relationship Id="rId36" Type="http://schemas.openxmlformats.org/officeDocument/2006/relationships/slideLayout" Target="../slideLayouts/slideLayout959.xml"/><Relationship Id="rId49" Type="http://schemas.openxmlformats.org/officeDocument/2006/relationships/slideLayout" Target="../slideLayouts/slideLayout972.xml"/><Relationship Id="rId57" Type="http://schemas.openxmlformats.org/officeDocument/2006/relationships/slideLayout" Target="../slideLayouts/slideLayout980.xml"/><Relationship Id="rId10" Type="http://schemas.openxmlformats.org/officeDocument/2006/relationships/slideLayout" Target="../slideLayouts/slideLayout933.xml"/><Relationship Id="rId31" Type="http://schemas.openxmlformats.org/officeDocument/2006/relationships/slideLayout" Target="../slideLayouts/slideLayout954.xml"/><Relationship Id="rId44" Type="http://schemas.openxmlformats.org/officeDocument/2006/relationships/slideLayout" Target="../slideLayouts/slideLayout967.xml"/><Relationship Id="rId52" Type="http://schemas.openxmlformats.org/officeDocument/2006/relationships/slideLayout" Target="../slideLayouts/slideLayout975.xml"/><Relationship Id="rId60" Type="http://schemas.openxmlformats.org/officeDocument/2006/relationships/slideLayout" Target="../slideLayouts/slideLayout983.xml"/><Relationship Id="rId65" Type="http://schemas.openxmlformats.org/officeDocument/2006/relationships/slideLayout" Target="../slideLayouts/slideLayout988.xml"/><Relationship Id="rId4" Type="http://schemas.openxmlformats.org/officeDocument/2006/relationships/slideLayout" Target="../slideLayouts/slideLayout927.xml"/><Relationship Id="rId9" Type="http://schemas.openxmlformats.org/officeDocument/2006/relationships/slideLayout" Target="../slideLayouts/slideLayout932.xml"/><Relationship Id="rId13" Type="http://schemas.openxmlformats.org/officeDocument/2006/relationships/slideLayout" Target="../slideLayouts/slideLayout936.xml"/><Relationship Id="rId18" Type="http://schemas.openxmlformats.org/officeDocument/2006/relationships/slideLayout" Target="../slideLayouts/slideLayout941.xml"/><Relationship Id="rId39" Type="http://schemas.openxmlformats.org/officeDocument/2006/relationships/slideLayout" Target="../slideLayouts/slideLayout962.xml"/><Relationship Id="rId34" Type="http://schemas.openxmlformats.org/officeDocument/2006/relationships/slideLayout" Target="../slideLayouts/slideLayout957.xml"/><Relationship Id="rId50" Type="http://schemas.openxmlformats.org/officeDocument/2006/relationships/slideLayout" Target="../slideLayouts/slideLayout973.xml"/><Relationship Id="rId55" Type="http://schemas.openxmlformats.org/officeDocument/2006/relationships/slideLayout" Target="../slideLayouts/slideLayout97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96.xml"/><Relationship Id="rId21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91.xml"/><Relationship Id="rId42" Type="http://schemas.openxmlformats.org/officeDocument/2006/relationships/slideLayout" Target="../slideLayouts/slideLayout99.xml"/><Relationship Id="rId47" Type="http://schemas.openxmlformats.org/officeDocument/2006/relationships/slideLayout" Target="../slideLayouts/slideLayout104.xml"/><Relationship Id="rId50" Type="http://schemas.openxmlformats.org/officeDocument/2006/relationships/slideLayout" Target="../slideLayouts/slideLayout107.xml"/><Relationship Id="rId55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81.xml"/><Relationship Id="rId32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4.xml"/><Relationship Id="rId40" Type="http://schemas.openxmlformats.org/officeDocument/2006/relationships/slideLayout" Target="../slideLayouts/slideLayout97.xml"/><Relationship Id="rId45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10.xml"/><Relationship Id="rId58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9.xml"/><Relationship Id="rId27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2.xml"/><Relationship Id="rId43" Type="http://schemas.openxmlformats.org/officeDocument/2006/relationships/slideLayout" Target="../slideLayouts/slideLayout100.xml"/><Relationship Id="rId48" Type="http://schemas.openxmlformats.org/officeDocument/2006/relationships/slideLayout" Target="../slideLayouts/slideLayout105.xml"/><Relationship Id="rId56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65.xml"/><Relationship Id="rId51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5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90.xml"/><Relationship Id="rId38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103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77.xml"/><Relationship Id="rId41" Type="http://schemas.openxmlformats.org/officeDocument/2006/relationships/slideLayout" Target="../slideLayouts/slideLayout98.xml"/><Relationship Id="rId54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5.xml"/><Relationship Id="rId36" Type="http://schemas.openxmlformats.org/officeDocument/2006/relationships/slideLayout" Target="../slideLayouts/slideLayout93.xml"/><Relationship Id="rId49" Type="http://schemas.openxmlformats.org/officeDocument/2006/relationships/slideLayout" Target="../slideLayouts/slideLayout106.xml"/><Relationship Id="rId57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01.xml"/><Relationship Id="rId52" Type="http://schemas.openxmlformats.org/officeDocument/2006/relationships/slideLayout" Target="../slideLayouts/slideLayout109.xml"/><Relationship Id="rId60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33.xml"/><Relationship Id="rId26" Type="http://schemas.openxmlformats.org/officeDocument/2006/relationships/slideLayout" Target="../slideLayouts/slideLayout141.xml"/><Relationship Id="rId39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62.xml"/><Relationship Id="rId50" Type="http://schemas.openxmlformats.org/officeDocument/2006/relationships/slideLayout" Target="../slideLayouts/slideLayout165.xml"/><Relationship Id="rId55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7.xml"/><Relationship Id="rId16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26.xml"/><Relationship Id="rId24" Type="http://schemas.openxmlformats.org/officeDocument/2006/relationships/slideLayout" Target="../slideLayouts/slideLayout139.xml"/><Relationship Id="rId32" Type="http://schemas.openxmlformats.org/officeDocument/2006/relationships/slideLayout" Target="../slideLayouts/slideLayout147.xml"/><Relationship Id="rId37" Type="http://schemas.openxmlformats.org/officeDocument/2006/relationships/slideLayout" Target="../slideLayouts/slideLayout152.xml"/><Relationship Id="rId40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60.xml"/><Relationship Id="rId53" Type="http://schemas.openxmlformats.org/officeDocument/2006/relationships/slideLayout" Target="../slideLayouts/slideLayout168.xml"/><Relationship Id="rId58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42.xml"/><Relationship Id="rId30" Type="http://schemas.openxmlformats.org/officeDocument/2006/relationships/slideLayout" Target="../slideLayouts/slideLayout145.xml"/><Relationship Id="rId35" Type="http://schemas.openxmlformats.org/officeDocument/2006/relationships/slideLayout" Target="../slideLayouts/slideLayout150.xml"/><Relationship Id="rId43" Type="http://schemas.openxmlformats.org/officeDocument/2006/relationships/slideLayout" Target="../slideLayouts/slideLayout158.xml"/><Relationship Id="rId48" Type="http://schemas.openxmlformats.org/officeDocument/2006/relationships/slideLayout" Target="../slideLayouts/slideLayout163.xml"/><Relationship Id="rId56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23.xml"/><Relationship Id="rId51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2.xml"/><Relationship Id="rId25" Type="http://schemas.openxmlformats.org/officeDocument/2006/relationships/slideLayout" Target="../slideLayouts/slideLayout140.xml"/><Relationship Id="rId33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53.xml"/><Relationship Id="rId46" Type="http://schemas.openxmlformats.org/officeDocument/2006/relationships/slideLayout" Target="../slideLayouts/slideLayout161.xml"/><Relationship Id="rId59" Type="http://schemas.openxmlformats.org/officeDocument/2006/relationships/theme" Target="../theme/theme3.xml"/><Relationship Id="rId20" Type="http://schemas.openxmlformats.org/officeDocument/2006/relationships/slideLayout" Target="../slideLayouts/slideLayout135.xml"/><Relationship Id="rId41" Type="http://schemas.openxmlformats.org/officeDocument/2006/relationships/slideLayout" Target="../slideLayouts/slideLayout156.xml"/><Relationship Id="rId54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0.xml"/><Relationship Id="rId23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3.xml"/><Relationship Id="rId36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64.xml"/><Relationship Id="rId57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25.xml"/><Relationship Id="rId31" Type="http://schemas.openxmlformats.org/officeDocument/2006/relationships/slideLayout" Target="../slideLayouts/slideLayout146.xml"/><Relationship Id="rId44" Type="http://schemas.openxmlformats.org/officeDocument/2006/relationships/slideLayout" Target="../slideLayouts/slideLayout159.xml"/><Relationship Id="rId52" Type="http://schemas.openxmlformats.org/officeDocument/2006/relationships/slideLayout" Target="../slideLayouts/slideLayout167.xml"/><Relationship Id="rId60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6.xml"/><Relationship Id="rId18" Type="http://schemas.openxmlformats.org/officeDocument/2006/relationships/slideLayout" Target="../slideLayouts/slideLayout191.xml"/><Relationship Id="rId26" Type="http://schemas.openxmlformats.org/officeDocument/2006/relationships/slideLayout" Target="../slideLayouts/slideLayout199.xml"/><Relationship Id="rId39" Type="http://schemas.openxmlformats.org/officeDocument/2006/relationships/slideLayout" Target="../slideLayouts/slideLayout212.xml"/><Relationship Id="rId21" Type="http://schemas.openxmlformats.org/officeDocument/2006/relationships/slideLayout" Target="../slideLayouts/slideLayout194.xml"/><Relationship Id="rId34" Type="http://schemas.openxmlformats.org/officeDocument/2006/relationships/slideLayout" Target="../slideLayouts/slideLayout207.xml"/><Relationship Id="rId42" Type="http://schemas.openxmlformats.org/officeDocument/2006/relationships/slideLayout" Target="../slideLayouts/slideLayout215.xml"/><Relationship Id="rId47" Type="http://schemas.openxmlformats.org/officeDocument/2006/relationships/slideLayout" Target="../slideLayouts/slideLayout220.xml"/><Relationship Id="rId50" Type="http://schemas.openxmlformats.org/officeDocument/2006/relationships/slideLayout" Target="../slideLayouts/slideLayout223.xml"/><Relationship Id="rId55" Type="http://schemas.openxmlformats.org/officeDocument/2006/relationships/slideLayout" Target="../slideLayouts/slideLayout228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180.xml"/><Relationship Id="rId2" Type="http://schemas.openxmlformats.org/officeDocument/2006/relationships/slideLayout" Target="../slideLayouts/slideLayout175.xml"/><Relationship Id="rId16" Type="http://schemas.openxmlformats.org/officeDocument/2006/relationships/slideLayout" Target="../slideLayouts/slideLayout189.xml"/><Relationship Id="rId29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184.xml"/><Relationship Id="rId24" Type="http://schemas.openxmlformats.org/officeDocument/2006/relationships/slideLayout" Target="../slideLayouts/slideLayout197.xml"/><Relationship Id="rId32" Type="http://schemas.openxmlformats.org/officeDocument/2006/relationships/slideLayout" Target="../slideLayouts/slideLayout205.xml"/><Relationship Id="rId37" Type="http://schemas.openxmlformats.org/officeDocument/2006/relationships/slideLayout" Target="../slideLayouts/slideLayout210.xml"/><Relationship Id="rId40" Type="http://schemas.openxmlformats.org/officeDocument/2006/relationships/slideLayout" Target="../slideLayouts/slideLayout213.xml"/><Relationship Id="rId45" Type="http://schemas.openxmlformats.org/officeDocument/2006/relationships/slideLayout" Target="../slideLayouts/slideLayout218.xml"/><Relationship Id="rId53" Type="http://schemas.openxmlformats.org/officeDocument/2006/relationships/slideLayout" Target="../slideLayouts/slideLayout226.xml"/><Relationship Id="rId58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178.xml"/><Relationship Id="rId61" Type="http://schemas.openxmlformats.org/officeDocument/2006/relationships/hyperlink" Target="https://www.linkedin.com/" TargetMode="External"/><Relationship Id="rId1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87.xml"/><Relationship Id="rId22" Type="http://schemas.openxmlformats.org/officeDocument/2006/relationships/slideLayout" Target="../slideLayouts/slideLayout195.xml"/><Relationship Id="rId27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203.xml"/><Relationship Id="rId35" Type="http://schemas.openxmlformats.org/officeDocument/2006/relationships/slideLayout" Target="../slideLayouts/slideLayout208.xml"/><Relationship Id="rId43" Type="http://schemas.openxmlformats.org/officeDocument/2006/relationships/slideLayout" Target="../slideLayouts/slideLayout216.xml"/><Relationship Id="rId48" Type="http://schemas.openxmlformats.org/officeDocument/2006/relationships/slideLayout" Target="../slideLayouts/slideLayout221.xml"/><Relationship Id="rId56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181.xml"/><Relationship Id="rId51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5.xml"/><Relationship Id="rId17" Type="http://schemas.openxmlformats.org/officeDocument/2006/relationships/slideLayout" Target="../slideLayouts/slideLayout190.xml"/><Relationship Id="rId25" Type="http://schemas.openxmlformats.org/officeDocument/2006/relationships/slideLayout" Target="../slideLayouts/slideLayout198.xml"/><Relationship Id="rId33" Type="http://schemas.openxmlformats.org/officeDocument/2006/relationships/slideLayout" Target="../slideLayouts/slideLayout206.xml"/><Relationship Id="rId38" Type="http://schemas.openxmlformats.org/officeDocument/2006/relationships/slideLayout" Target="../slideLayouts/slideLayout211.xml"/><Relationship Id="rId46" Type="http://schemas.openxmlformats.org/officeDocument/2006/relationships/slideLayout" Target="../slideLayouts/slideLayout219.xml"/><Relationship Id="rId59" Type="http://schemas.openxmlformats.org/officeDocument/2006/relationships/theme" Target="../theme/theme4.xml"/><Relationship Id="rId20" Type="http://schemas.openxmlformats.org/officeDocument/2006/relationships/slideLayout" Target="../slideLayouts/slideLayout193.xml"/><Relationship Id="rId41" Type="http://schemas.openxmlformats.org/officeDocument/2006/relationships/slideLayout" Target="../slideLayouts/slideLayout214.xml"/><Relationship Id="rId54" Type="http://schemas.openxmlformats.org/officeDocument/2006/relationships/slideLayout" Target="../slideLayouts/slideLayout227.xml"/><Relationship Id="rId62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9.xml"/><Relationship Id="rId15" Type="http://schemas.openxmlformats.org/officeDocument/2006/relationships/slideLayout" Target="../slideLayouts/slideLayout188.xml"/><Relationship Id="rId23" Type="http://schemas.openxmlformats.org/officeDocument/2006/relationships/slideLayout" Target="../slideLayouts/slideLayout196.xml"/><Relationship Id="rId28" Type="http://schemas.openxmlformats.org/officeDocument/2006/relationships/slideLayout" Target="../slideLayouts/slideLayout201.xml"/><Relationship Id="rId36" Type="http://schemas.openxmlformats.org/officeDocument/2006/relationships/slideLayout" Target="../slideLayouts/slideLayout209.xml"/><Relationship Id="rId49" Type="http://schemas.openxmlformats.org/officeDocument/2006/relationships/slideLayout" Target="../slideLayouts/slideLayout222.xml"/><Relationship Id="rId57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183.xml"/><Relationship Id="rId31" Type="http://schemas.openxmlformats.org/officeDocument/2006/relationships/slideLayout" Target="../slideLayouts/slideLayout204.xml"/><Relationship Id="rId44" Type="http://schemas.openxmlformats.org/officeDocument/2006/relationships/slideLayout" Target="../slideLayouts/slideLayout217.xml"/><Relationship Id="rId52" Type="http://schemas.openxmlformats.org/officeDocument/2006/relationships/slideLayout" Target="../slideLayouts/slideLayout225.xml"/><Relationship Id="rId60" Type="http://schemas.openxmlformats.org/officeDocument/2006/relationships/hyperlink" Target="https://www.facebook.com" TargetMode="External"/><Relationship Id="rId4" Type="http://schemas.openxmlformats.org/officeDocument/2006/relationships/slideLayout" Target="../slideLayouts/slideLayout177.xml"/><Relationship Id="rId9" Type="http://schemas.openxmlformats.org/officeDocument/2006/relationships/slideLayout" Target="../slideLayouts/slideLayout182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26" Type="http://schemas.openxmlformats.org/officeDocument/2006/relationships/slideLayout" Target="../slideLayouts/slideLayout257.xml"/><Relationship Id="rId39" Type="http://schemas.openxmlformats.org/officeDocument/2006/relationships/slideLayout" Target="../slideLayouts/slideLayout270.xml"/><Relationship Id="rId21" Type="http://schemas.openxmlformats.org/officeDocument/2006/relationships/slideLayout" Target="../slideLayouts/slideLayout252.xml"/><Relationship Id="rId34" Type="http://schemas.openxmlformats.org/officeDocument/2006/relationships/slideLayout" Target="../slideLayouts/slideLayout265.xml"/><Relationship Id="rId42" Type="http://schemas.openxmlformats.org/officeDocument/2006/relationships/slideLayout" Target="../slideLayouts/slideLayout273.xml"/><Relationship Id="rId47" Type="http://schemas.openxmlformats.org/officeDocument/2006/relationships/slideLayout" Target="../slideLayouts/slideLayout278.xml"/><Relationship Id="rId50" Type="http://schemas.openxmlformats.org/officeDocument/2006/relationships/slideLayout" Target="../slideLayouts/slideLayout281.xml"/><Relationship Id="rId55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37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71.xml"/><Relationship Id="rId45" Type="http://schemas.openxmlformats.org/officeDocument/2006/relationships/slideLayout" Target="../slideLayouts/slideLayout276.xml"/><Relationship Id="rId53" Type="http://schemas.openxmlformats.org/officeDocument/2006/relationships/slideLayout" Target="../slideLayouts/slideLayout284.xml"/><Relationship Id="rId58" Type="http://schemas.openxmlformats.org/officeDocument/2006/relationships/slideLayout" Target="../slideLayouts/slideLayout289.xml"/><Relationship Id="rId5" Type="http://schemas.openxmlformats.org/officeDocument/2006/relationships/slideLayout" Target="../slideLayouts/slideLayout236.xml"/><Relationship Id="rId61" Type="http://schemas.openxmlformats.org/officeDocument/2006/relationships/hyperlink" Target="https://www.linkedin.com/" TargetMode="External"/><Relationship Id="rId1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slideLayout" Target="../slideLayouts/slideLayout266.xml"/><Relationship Id="rId43" Type="http://schemas.openxmlformats.org/officeDocument/2006/relationships/slideLayout" Target="../slideLayouts/slideLayout274.xml"/><Relationship Id="rId48" Type="http://schemas.openxmlformats.org/officeDocument/2006/relationships/slideLayout" Target="../slideLayouts/slideLayout279.xml"/><Relationship Id="rId56" Type="http://schemas.openxmlformats.org/officeDocument/2006/relationships/slideLayout" Target="../slideLayouts/slideLayout287.xml"/><Relationship Id="rId8" Type="http://schemas.openxmlformats.org/officeDocument/2006/relationships/slideLayout" Target="../slideLayouts/slideLayout239.xml"/><Relationship Id="rId51" Type="http://schemas.openxmlformats.org/officeDocument/2006/relationships/slideLayout" Target="../slideLayouts/slideLayout282.xml"/><Relationship Id="rId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38" Type="http://schemas.openxmlformats.org/officeDocument/2006/relationships/slideLayout" Target="../slideLayouts/slideLayout269.xml"/><Relationship Id="rId46" Type="http://schemas.openxmlformats.org/officeDocument/2006/relationships/slideLayout" Target="../slideLayouts/slideLayout277.xml"/><Relationship Id="rId59" Type="http://schemas.openxmlformats.org/officeDocument/2006/relationships/theme" Target="../theme/theme5.xml"/><Relationship Id="rId20" Type="http://schemas.openxmlformats.org/officeDocument/2006/relationships/slideLayout" Target="../slideLayouts/slideLayout251.xml"/><Relationship Id="rId41" Type="http://schemas.openxmlformats.org/officeDocument/2006/relationships/slideLayout" Target="../slideLayouts/slideLayout272.xml"/><Relationship Id="rId54" Type="http://schemas.openxmlformats.org/officeDocument/2006/relationships/slideLayout" Target="../slideLayouts/slideLayout285.xml"/><Relationship Id="rId62" Type="http://schemas.openxmlformats.org/officeDocument/2006/relationships/hyperlink" Target="https://twitter.com/" TargetMode="Externa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36" Type="http://schemas.openxmlformats.org/officeDocument/2006/relationships/slideLayout" Target="../slideLayouts/slideLayout267.xml"/><Relationship Id="rId49" Type="http://schemas.openxmlformats.org/officeDocument/2006/relationships/slideLayout" Target="../slideLayouts/slideLayout280.xml"/><Relationship Id="rId57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62.xml"/><Relationship Id="rId44" Type="http://schemas.openxmlformats.org/officeDocument/2006/relationships/slideLayout" Target="../slideLayouts/slideLayout275.xml"/><Relationship Id="rId52" Type="http://schemas.openxmlformats.org/officeDocument/2006/relationships/slideLayout" Target="../slideLayouts/slideLayout283.xml"/><Relationship Id="rId60" Type="http://schemas.openxmlformats.org/officeDocument/2006/relationships/hyperlink" Target="https://www.facebook.com" TargetMode="Externa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2.xml"/><Relationship Id="rId18" Type="http://schemas.openxmlformats.org/officeDocument/2006/relationships/slideLayout" Target="../slideLayouts/slideLayout307.xml"/><Relationship Id="rId26" Type="http://schemas.openxmlformats.org/officeDocument/2006/relationships/slideLayout" Target="../slideLayouts/slideLayout315.xml"/><Relationship Id="rId39" Type="http://schemas.openxmlformats.org/officeDocument/2006/relationships/slideLayout" Target="../slideLayouts/slideLayout328.xml"/><Relationship Id="rId21" Type="http://schemas.openxmlformats.org/officeDocument/2006/relationships/slideLayout" Target="../slideLayouts/slideLayout310.xml"/><Relationship Id="rId34" Type="http://schemas.openxmlformats.org/officeDocument/2006/relationships/slideLayout" Target="../slideLayouts/slideLayout323.xml"/><Relationship Id="rId42" Type="http://schemas.openxmlformats.org/officeDocument/2006/relationships/slideLayout" Target="../slideLayouts/slideLayout331.xml"/><Relationship Id="rId47" Type="http://schemas.openxmlformats.org/officeDocument/2006/relationships/slideLayout" Target="../slideLayouts/slideLayout336.xml"/><Relationship Id="rId50" Type="http://schemas.openxmlformats.org/officeDocument/2006/relationships/slideLayout" Target="../slideLayouts/slideLayout339.xml"/><Relationship Id="rId55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296.xml"/><Relationship Id="rId2" Type="http://schemas.openxmlformats.org/officeDocument/2006/relationships/slideLayout" Target="../slideLayouts/slideLayout291.xml"/><Relationship Id="rId16" Type="http://schemas.openxmlformats.org/officeDocument/2006/relationships/slideLayout" Target="../slideLayouts/slideLayout305.xml"/><Relationship Id="rId29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00.xml"/><Relationship Id="rId24" Type="http://schemas.openxmlformats.org/officeDocument/2006/relationships/slideLayout" Target="../slideLayouts/slideLayout313.xml"/><Relationship Id="rId32" Type="http://schemas.openxmlformats.org/officeDocument/2006/relationships/slideLayout" Target="../slideLayouts/slideLayout321.xml"/><Relationship Id="rId37" Type="http://schemas.openxmlformats.org/officeDocument/2006/relationships/slideLayout" Target="../slideLayouts/slideLayout326.xml"/><Relationship Id="rId40" Type="http://schemas.openxmlformats.org/officeDocument/2006/relationships/slideLayout" Target="../slideLayouts/slideLayout329.xml"/><Relationship Id="rId45" Type="http://schemas.openxmlformats.org/officeDocument/2006/relationships/slideLayout" Target="../slideLayouts/slideLayout334.xml"/><Relationship Id="rId53" Type="http://schemas.openxmlformats.org/officeDocument/2006/relationships/slideLayout" Target="../slideLayouts/slideLayout342.xml"/><Relationship Id="rId58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294.xml"/><Relationship Id="rId19" Type="http://schemas.openxmlformats.org/officeDocument/2006/relationships/slideLayout" Target="../slideLayouts/slideLayout308.xml"/><Relationship Id="rId4" Type="http://schemas.openxmlformats.org/officeDocument/2006/relationships/slideLayout" Target="../slideLayouts/slideLayout293.xml"/><Relationship Id="rId9" Type="http://schemas.openxmlformats.org/officeDocument/2006/relationships/slideLayout" Target="../slideLayouts/slideLayout298.xml"/><Relationship Id="rId14" Type="http://schemas.openxmlformats.org/officeDocument/2006/relationships/slideLayout" Target="../slideLayouts/slideLayout303.xml"/><Relationship Id="rId22" Type="http://schemas.openxmlformats.org/officeDocument/2006/relationships/slideLayout" Target="../slideLayouts/slideLayout311.xml"/><Relationship Id="rId27" Type="http://schemas.openxmlformats.org/officeDocument/2006/relationships/slideLayout" Target="../slideLayouts/slideLayout316.xml"/><Relationship Id="rId30" Type="http://schemas.openxmlformats.org/officeDocument/2006/relationships/slideLayout" Target="../slideLayouts/slideLayout319.xml"/><Relationship Id="rId35" Type="http://schemas.openxmlformats.org/officeDocument/2006/relationships/slideLayout" Target="../slideLayouts/slideLayout324.xml"/><Relationship Id="rId43" Type="http://schemas.openxmlformats.org/officeDocument/2006/relationships/slideLayout" Target="../slideLayouts/slideLayout332.xml"/><Relationship Id="rId48" Type="http://schemas.openxmlformats.org/officeDocument/2006/relationships/slideLayout" Target="../slideLayouts/slideLayout337.xml"/><Relationship Id="rId56" Type="http://schemas.openxmlformats.org/officeDocument/2006/relationships/slideLayout" Target="../slideLayouts/slideLayout345.xml"/><Relationship Id="rId8" Type="http://schemas.openxmlformats.org/officeDocument/2006/relationships/slideLayout" Target="../slideLayouts/slideLayout297.xml"/><Relationship Id="rId51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292.xml"/><Relationship Id="rId12" Type="http://schemas.openxmlformats.org/officeDocument/2006/relationships/slideLayout" Target="../slideLayouts/slideLayout301.xml"/><Relationship Id="rId17" Type="http://schemas.openxmlformats.org/officeDocument/2006/relationships/slideLayout" Target="../slideLayouts/slideLayout306.xml"/><Relationship Id="rId25" Type="http://schemas.openxmlformats.org/officeDocument/2006/relationships/slideLayout" Target="../slideLayouts/slideLayout314.xml"/><Relationship Id="rId33" Type="http://schemas.openxmlformats.org/officeDocument/2006/relationships/slideLayout" Target="../slideLayouts/slideLayout322.xml"/><Relationship Id="rId38" Type="http://schemas.openxmlformats.org/officeDocument/2006/relationships/slideLayout" Target="../slideLayouts/slideLayout327.xml"/><Relationship Id="rId46" Type="http://schemas.openxmlformats.org/officeDocument/2006/relationships/slideLayout" Target="../slideLayouts/slideLayout335.xml"/><Relationship Id="rId59" Type="http://schemas.openxmlformats.org/officeDocument/2006/relationships/theme" Target="../theme/theme6.xml"/><Relationship Id="rId20" Type="http://schemas.openxmlformats.org/officeDocument/2006/relationships/slideLayout" Target="../slideLayouts/slideLayout309.xml"/><Relationship Id="rId41" Type="http://schemas.openxmlformats.org/officeDocument/2006/relationships/slideLayout" Target="../slideLayouts/slideLayout330.xml"/><Relationship Id="rId54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290.xml"/><Relationship Id="rId6" Type="http://schemas.openxmlformats.org/officeDocument/2006/relationships/slideLayout" Target="../slideLayouts/slideLayout295.xml"/><Relationship Id="rId15" Type="http://schemas.openxmlformats.org/officeDocument/2006/relationships/slideLayout" Target="../slideLayouts/slideLayout304.xml"/><Relationship Id="rId23" Type="http://schemas.openxmlformats.org/officeDocument/2006/relationships/slideLayout" Target="../slideLayouts/slideLayout312.xml"/><Relationship Id="rId28" Type="http://schemas.openxmlformats.org/officeDocument/2006/relationships/slideLayout" Target="../slideLayouts/slideLayout317.xml"/><Relationship Id="rId36" Type="http://schemas.openxmlformats.org/officeDocument/2006/relationships/slideLayout" Target="../slideLayouts/slideLayout325.xml"/><Relationship Id="rId49" Type="http://schemas.openxmlformats.org/officeDocument/2006/relationships/slideLayout" Target="../slideLayouts/slideLayout338.xml"/><Relationship Id="rId57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299.xml"/><Relationship Id="rId31" Type="http://schemas.openxmlformats.org/officeDocument/2006/relationships/slideLayout" Target="../slideLayouts/slideLayout320.xml"/><Relationship Id="rId44" Type="http://schemas.openxmlformats.org/officeDocument/2006/relationships/slideLayout" Target="../slideLayouts/slideLayout333.xml"/><Relationship Id="rId52" Type="http://schemas.openxmlformats.org/officeDocument/2006/relationships/slideLayout" Target="../slideLayouts/slideLayout341.xml"/><Relationship Id="rId60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0.xml"/><Relationship Id="rId18" Type="http://schemas.openxmlformats.org/officeDocument/2006/relationships/slideLayout" Target="../slideLayouts/slideLayout365.xml"/><Relationship Id="rId26" Type="http://schemas.openxmlformats.org/officeDocument/2006/relationships/slideLayout" Target="../slideLayouts/slideLayout373.xml"/><Relationship Id="rId39" Type="http://schemas.openxmlformats.org/officeDocument/2006/relationships/slideLayout" Target="../slideLayouts/slideLayout386.xml"/><Relationship Id="rId21" Type="http://schemas.openxmlformats.org/officeDocument/2006/relationships/slideLayout" Target="../slideLayouts/slideLayout368.xml"/><Relationship Id="rId34" Type="http://schemas.openxmlformats.org/officeDocument/2006/relationships/slideLayout" Target="../slideLayouts/slideLayout381.xml"/><Relationship Id="rId42" Type="http://schemas.openxmlformats.org/officeDocument/2006/relationships/slideLayout" Target="../slideLayouts/slideLayout389.xml"/><Relationship Id="rId47" Type="http://schemas.openxmlformats.org/officeDocument/2006/relationships/slideLayout" Target="../slideLayouts/slideLayout394.xml"/><Relationship Id="rId50" Type="http://schemas.openxmlformats.org/officeDocument/2006/relationships/slideLayout" Target="../slideLayouts/slideLayout397.xml"/><Relationship Id="rId55" Type="http://schemas.openxmlformats.org/officeDocument/2006/relationships/slideLayout" Target="../slideLayouts/slideLayout402.xml"/><Relationship Id="rId7" Type="http://schemas.openxmlformats.org/officeDocument/2006/relationships/slideLayout" Target="../slideLayouts/slideLayout354.xml"/><Relationship Id="rId2" Type="http://schemas.openxmlformats.org/officeDocument/2006/relationships/slideLayout" Target="../slideLayouts/slideLayout349.xml"/><Relationship Id="rId16" Type="http://schemas.openxmlformats.org/officeDocument/2006/relationships/slideLayout" Target="../slideLayouts/slideLayout363.xml"/><Relationship Id="rId29" Type="http://schemas.openxmlformats.org/officeDocument/2006/relationships/slideLayout" Target="../slideLayouts/slideLayout376.xml"/><Relationship Id="rId11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371.xml"/><Relationship Id="rId32" Type="http://schemas.openxmlformats.org/officeDocument/2006/relationships/slideLayout" Target="../slideLayouts/slideLayout379.xml"/><Relationship Id="rId37" Type="http://schemas.openxmlformats.org/officeDocument/2006/relationships/slideLayout" Target="../slideLayouts/slideLayout384.xml"/><Relationship Id="rId40" Type="http://schemas.openxmlformats.org/officeDocument/2006/relationships/slideLayout" Target="../slideLayouts/slideLayout387.xml"/><Relationship Id="rId45" Type="http://schemas.openxmlformats.org/officeDocument/2006/relationships/slideLayout" Target="../slideLayouts/slideLayout392.xml"/><Relationship Id="rId53" Type="http://schemas.openxmlformats.org/officeDocument/2006/relationships/slideLayout" Target="../slideLayouts/slideLayout400.xml"/><Relationship Id="rId58" Type="http://schemas.openxmlformats.org/officeDocument/2006/relationships/slideLayout" Target="../slideLayouts/slideLayout405.xml"/><Relationship Id="rId5" Type="http://schemas.openxmlformats.org/officeDocument/2006/relationships/slideLayout" Target="../slideLayouts/slideLayout352.xml"/><Relationship Id="rId61" Type="http://schemas.openxmlformats.org/officeDocument/2006/relationships/image" Target="../media/image1.png"/><Relationship Id="rId19" Type="http://schemas.openxmlformats.org/officeDocument/2006/relationships/slideLayout" Target="../slideLayouts/slideLayout366.xml"/><Relationship Id="rId14" Type="http://schemas.openxmlformats.org/officeDocument/2006/relationships/slideLayout" Target="../slideLayouts/slideLayout361.xml"/><Relationship Id="rId22" Type="http://schemas.openxmlformats.org/officeDocument/2006/relationships/slideLayout" Target="../slideLayouts/slideLayout369.xml"/><Relationship Id="rId27" Type="http://schemas.openxmlformats.org/officeDocument/2006/relationships/slideLayout" Target="../slideLayouts/slideLayout374.xml"/><Relationship Id="rId30" Type="http://schemas.openxmlformats.org/officeDocument/2006/relationships/slideLayout" Target="../slideLayouts/slideLayout377.xml"/><Relationship Id="rId35" Type="http://schemas.openxmlformats.org/officeDocument/2006/relationships/slideLayout" Target="../slideLayouts/slideLayout382.xml"/><Relationship Id="rId43" Type="http://schemas.openxmlformats.org/officeDocument/2006/relationships/slideLayout" Target="../slideLayouts/slideLayout390.xml"/><Relationship Id="rId48" Type="http://schemas.openxmlformats.org/officeDocument/2006/relationships/slideLayout" Target="../slideLayouts/slideLayout395.xml"/><Relationship Id="rId56" Type="http://schemas.openxmlformats.org/officeDocument/2006/relationships/slideLayout" Target="../slideLayouts/slideLayout403.xml"/><Relationship Id="rId8" Type="http://schemas.openxmlformats.org/officeDocument/2006/relationships/slideLayout" Target="../slideLayouts/slideLayout355.xml"/><Relationship Id="rId51" Type="http://schemas.openxmlformats.org/officeDocument/2006/relationships/slideLayout" Target="../slideLayouts/slideLayout398.xml"/><Relationship Id="rId3" Type="http://schemas.openxmlformats.org/officeDocument/2006/relationships/slideLayout" Target="../slideLayouts/slideLayout350.xml"/><Relationship Id="rId12" Type="http://schemas.openxmlformats.org/officeDocument/2006/relationships/slideLayout" Target="../slideLayouts/slideLayout359.xml"/><Relationship Id="rId17" Type="http://schemas.openxmlformats.org/officeDocument/2006/relationships/slideLayout" Target="../slideLayouts/slideLayout364.xml"/><Relationship Id="rId25" Type="http://schemas.openxmlformats.org/officeDocument/2006/relationships/slideLayout" Target="../slideLayouts/slideLayout372.xml"/><Relationship Id="rId33" Type="http://schemas.openxmlformats.org/officeDocument/2006/relationships/slideLayout" Target="../slideLayouts/slideLayout380.xml"/><Relationship Id="rId38" Type="http://schemas.openxmlformats.org/officeDocument/2006/relationships/slideLayout" Target="../slideLayouts/slideLayout385.xml"/><Relationship Id="rId46" Type="http://schemas.openxmlformats.org/officeDocument/2006/relationships/slideLayout" Target="../slideLayouts/slideLayout393.xml"/><Relationship Id="rId59" Type="http://schemas.openxmlformats.org/officeDocument/2006/relationships/slideLayout" Target="../slideLayouts/slideLayout406.xml"/><Relationship Id="rId20" Type="http://schemas.openxmlformats.org/officeDocument/2006/relationships/slideLayout" Target="../slideLayouts/slideLayout367.xml"/><Relationship Id="rId41" Type="http://schemas.openxmlformats.org/officeDocument/2006/relationships/slideLayout" Target="../slideLayouts/slideLayout388.xml"/><Relationship Id="rId54" Type="http://schemas.openxmlformats.org/officeDocument/2006/relationships/slideLayout" Target="../slideLayouts/slideLayout401.xml"/><Relationship Id="rId1" Type="http://schemas.openxmlformats.org/officeDocument/2006/relationships/slideLayout" Target="../slideLayouts/slideLayout348.xml"/><Relationship Id="rId6" Type="http://schemas.openxmlformats.org/officeDocument/2006/relationships/slideLayout" Target="../slideLayouts/slideLayout353.xml"/><Relationship Id="rId15" Type="http://schemas.openxmlformats.org/officeDocument/2006/relationships/slideLayout" Target="../slideLayouts/slideLayout362.xml"/><Relationship Id="rId23" Type="http://schemas.openxmlformats.org/officeDocument/2006/relationships/slideLayout" Target="../slideLayouts/slideLayout370.xml"/><Relationship Id="rId28" Type="http://schemas.openxmlformats.org/officeDocument/2006/relationships/slideLayout" Target="../slideLayouts/slideLayout375.xml"/><Relationship Id="rId36" Type="http://schemas.openxmlformats.org/officeDocument/2006/relationships/slideLayout" Target="../slideLayouts/slideLayout383.xml"/><Relationship Id="rId49" Type="http://schemas.openxmlformats.org/officeDocument/2006/relationships/slideLayout" Target="../slideLayouts/slideLayout396.xml"/><Relationship Id="rId57" Type="http://schemas.openxmlformats.org/officeDocument/2006/relationships/slideLayout" Target="../slideLayouts/slideLayout404.xml"/><Relationship Id="rId10" Type="http://schemas.openxmlformats.org/officeDocument/2006/relationships/slideLayout" Target="../slideLayouts/slideLayout357.xml"/><Relationship Id="rId31" Type="http://schemas.openxmlformats.org/officeDocument/2006/relationships/slideLayout" Target="../slideLayouts/slideLayout378.xml"/><Relationship Id="rId44" Type="http://schemas.openxmlformats.org/officeDocument/2006/relationships/slideLayout" Target="../slideLayouts/slideLayout391.xml"/><Relationship Id="rId52" Type="http://schemas.openxmlformats.org/officeDocument/2006/relationships/slideLayout" Target="../slideLayouts/slideLayout399.xml"/><Relationship Id="rId60" Type="http://schemas.openxmlformats.org/officeDocument/2006/relationships/theme" Target="../theme/theme7.xml"/><Relationship Id="rId4" Type="http://schemas.openxmlformats.org/officeDocument/2006/relationships/slideLayout" Target="../slideLayouts/slideLayout351.xml"/><Relationship Id="rId9" Type="http://schemas.openxmlformats.org/officeDocument/2006/relationships/slideLayout" Target="../slideLayouts/slideLayout356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9.xml"/><Relationship Id="rId18" Type="http://schemas.openxmlformats.org/officeDocument/2006/relationships/slideLayout" Target="../slideLayouts/slideLayout424.xml"/><Relationship Id="rId26" Type="http://schemas.openxmlformats.org/officeDocument/2006/relationships/slideLayout" Target="../slideLayouts/slideLayout432.xml"/><Relationship Id="rId39" Type="http://schemas.openxmlformats.org/officeDocument/2006/relationships/slideLayout" Target="../slideLayouts/slideLayout445.xml"/><Relationship Id="rId21" Type="http://schemas.openxmlformats.org/officeDocument/2006/relationships/slideLayout" Target="../slideLayouts/slideLayout427.xml"/><Relationship Id="rId34" Type="http://schemas.openxmlformats.org/officeDocument/2006/relationships/slideLayout" Target="../slideLayouts/slideLayout440.xml"/><Relationship Id="rId42" Type="http://schemas.openxmlformats.org/officeDocument/2006/relationships/slideLayout" Target="../slideLayouts/slideLayout448.xml"/><Relationship Id="rId47" Type="http://schemas.openxmlformats.org/officeDocument/2006/relationships/slideLayout" Target="../slideLayouts/slideLayout453.xml"/><Relationship Id="rId50" Type="http://schemas.openxmlformats.org/officeDocument/2006/relationships/slideLayout" Target="../slideLayouts/slideLayout456.xml"/><Relationship Id="rId55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13.xml"/><Relationship Id="rId2" Type="http://schemas.openxmlformats.org/officeDocument/2006/relationships/slideLayout" Target="../slideLayouts/slideLayout408.xml"/><Relationship Id="rId16" Type="http://schemas.openxmlformats.org/officeDocument/2006/relationships/slideLayout" Target="../slideLayouts/slideLayout422.xml"/><Relationship Id="rId29" Type="http://schemas.openxmlformats.org/officeDocument/2006/relationships/slideLayout" Target="../slideLayouts/slideLayout435.xml"/><Relationship Id="rId11" Type="http://schemas.openxmlformats.org/officeDocument/2006/relationships/slideLayout" Target="../slideLayouts/slideLayout417.xml"/><Relationship Id="rId24" Type="http://schemas.openxmlformats.org/officeDocument/2006/relationships/slideLayout" Target="../slideLayouts/slideLayout430.xml"/><Relationship Id="rId32" Type="http://schemas.openxmlformats.org/officeDocument/2006/relationships/slideLayout" Target="../slideLayouts/slideLayout438.xml"/><Relationship Id="rId37" Type="http://schemas.openxmlformats.org/officeDocument/2006/relationships/slideLayout" Target="../slideLayouts/slideLayout443.xml"/><Relationship Id="rId40" Type="http://schemas.openxmlformats.org/officeDocument/2006/relationships/slideLayout" Target="../slideLayouts/slideLayout446.xml"/><Relationship Id="rId45" Type="http://schemas.openxmlformats.org/officeDocument/2006/relationships/slideLayout" Target="../slideLayouts/slideLayout451.xml"/><Relationship Id="rId53" Type="http://schemas.openxmlformats.org/officeDocument/2006/relationships/slideLayout" Target="../slideLayouts/slideLayout459.xml"/><Relationship Id="rId58" Type="http://schemas.openxmlformats.org/officeDocument/2006/relationships/theme" Target="../theme/theme8.xml"/><Relationship Id="rId5" Type="http://schemas.openxmlformats.org/officeDocument/2006/relationships/slideLayout" Target="../slideLayouts/slideLayout411.xml"/><Relationship Id="rId19" Type="http://schemas.openxmlformats.org/officeDocument/2006/relationships/slideLayout" Target="../slideLayouts/slideLayout425.xml"/><Relationship Id="rId4" Type="http://schemas.openxmlformats.org/officeDocument/2006/relationships/slideLayout" Target="../slideLayouts/slideLayout410.xml"/><Relationship Id="rId9" Type="http://schemas.openxmlformats.org/officeDocument/2006/relationships/slideLayout" Target="../slideLayouts/slideLayout415.xml"/><Relationship Id="rId14" Type="http://schemas.openxmlformats.org/officeDocument/2006/relationships/slideLayout" Target="../slideLayouts/slideLayout420.xml"/><Relationship Id="rId22" Type="http://schemas.openxmlformats.org/officeDocument/2006/relationships/slideLayout" Target="../slideLayouts/slideLayout428.xml"/><Relationship Id="rId27" Type="http://schemas.openxmlformats.org/officeDocument/2006/relationships/slideLayout" Target="../slideLayouts/slideLayout433.xml"/><Relationship Id="rId30" Type="http://schemas.openxmlformats.org/officeDocument/2006/relationships/slideLayout" Target="../slideLayouts/slideLayout436.xml"/><Relationship Id="rId35" Type="http://schemas.openxmlformats.org/officeDocument/2006/relationships/slideLayout" Target="../slideLayouts/slideLayout441.xml"/><Relationship Id="rId43" Type="http://schemas.openxmlformats.org/officeDocument/2006/relationships/slideLayout" Target="../slideLayouts/slideLayout449.xml"/><Relationship Id="rId48" Type="http://schemas.openxmlformats.org/officeDocument/2006/relationships/slideLayout" Target="../slideLayouts/slideLayout454.xml"/><Relationship Id="rId56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14.xml"/><Relationship Id="rId51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09.xml"/><Relationship Id="rId12" Type="http://schemas.openxmlformats.org/officeDocument/2006/relationships/slideLayout" Target="../slideLayouts/slideLayout418.xml"/><Relationship Id="rId17" Type="http://schemas.openxmlformats.org/officeDocument/2006/relationships/slideLayout" Target="../slideLayouts/slideLayout423.xml"/><Relationship Id="rId25" Type="http://schemas.openxmlformats.org/officeDocument/2006/relationships/slideLayout" Target="../slideLayouts/slideLayout431.xml"/><Relationship Id="rId33" Type="http://schemas.openxmlformats.org/officeDocument/2006/relationships/slideLayout" Target="../slideLayouts/slideLayout439.xml"/><Relationship Id="rId38" Type="http://schemas.openxmlformats.org/officeDocument/2006/relationships/slideLayout" Target="../slideLayouts/slideLayout444.xml"/><Relationship Id="rId46" Type="http://schemas.openxmlformats.org/officeDocument/2006/relationships/slideLayout" Target="../slideLayouts/slideLayout452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426.xml"/><Relationship Id="rId41" Type="http://schemas.openxmlformats.org/officeDocument/2006/relationships/slideLayout" Target="../slideLayouts/slideLayout447.xml"/><Relationship Id="rId54" Type="http://schemas.openxmlformats.org/officeDocument/2006/relationships/slideLayout" Target="../slideLayouts/slideLayout460.xml"/><Relationship Id="rId1" Type="http://schemas.openxmlformats.org/officeDocument/2006/relationships/slideLayout" Target="../slideLayouts/slideLayout407.xml"/><Relationship Id="rId6" Type="http://schemas.openxmlformats.org/officeDocument/2006/relationships/slideLayout" Target="../slideLayouts/slideLayout412.xml"/><Relationship Id="rId15" Type="http://schemas.openxmlformats.org/officeDocument/2006/relationships/slideLayout" Target="../slideLayouts/slideLayout421.xml"/><Relationship Id="rId23" Type="http://schemas.openxmlformats.org/officeDocument/2006/relationships/slideLayout" Target="../slideLayouts/slideLayout429.xml"/><Relationship Id="rId28" Type="http://schemas.openxmlformats.org/officeDocument/2006/relationships/slideLayout" Target="../slideLayouts/slideLayout434.xml"/><Relationship Id="rId36" Type="http://schemas.openxmlformats.org/officeDocument/2006/relationships/slideLayout" Target="../slideLayouts/slideLayout442.xml"/><Relationship Id="rId49" Type="http://schemas.openxmlformats.org/officeDocument/2006/relationships/slideLayout" Target="../slideLayouts/slideLayout455.xml"/><Relationship Id="rId57" Type="http://schemas.openxmlformats.org/officeDocument/2006/relationships/slideLayout" Target="../slideLayouts/slideLayout463.xml"/><Relationship Id="rId10" Type="http://schemas.openxmlformats.org/officeDocument/2006/relationships/slideLayout" Target="../slideLayouts/slideLayout416.xml"/><Relationship Id="rId31" Type="http://schemas.openxmlformats.org/officeDocument/2006/relationships/slideLayout" Target="../slideLayouts/slideLayout437.xml"/><Relationship Id="rId44" Type="http://schemas.openxmlformats.org/officeDocument/2006/relationships/slideLayout" Target="../slideLayouts/slideLayout450.xml"/><Relationship Id="rId52" Type="http://schemas.openxmlformats.org/officeDocument/2006/relationships/slideLayout" Target="../slideLayouts/slideLayout4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6.xml"/><Relationship Id="rId18" Type="http://schemas.openxmlformats.org/officeDocument/2006/relationships/slideLayout" Target="../slideLayouts/slideLayout481.xml"/><Relationship Id="rId26" Type="http://schemas.openxmlformats.org/officeDocument/2006/relationships/slideLayout" Target="../slideLayouts/slideLayout489.xml"/><Relationship Id="rId39" Type="http://schemas.openxmlformats.org/officeDocument/2006/relationships/slideLayout" Target="../slideLayouts/slideLayout502.xml"/><Relationship Id="rId21" Type="http://schemas.openxmlformats.org/officeDocument/2006/relationships/slideLayout" Target="../slideLayouts/slideLayout484.xml"/><Relationship Id="rId34" Type="http://schemas.openxmlformats.org/officeDocument/2006/relationships/slideLayout" Target="../slideLayouts/slideLayout497.xml"/><Relationship Id="rId42" Type="http://schemas.openxmlformats.org/officeDocument/2006/relationships/slideLayout" Target="../slideLayouts/slideLayout505.xml"/><Relationship Id="rId47" Type="http://schemas.openxmlformats.org/officeDocument/2006/relationships/slideLayout" Target="../slideLayouts/slideLayout510.xml"/><Relationship Id="rId50" Type="http://schemas.openxmlformats.org/officeDocument/2006/relationships/slideLayout" Target="../slideLayouts/slideLayout513.xml"/><Relationship Id="rId55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470.xml"/><Relationship Id="rId2" Type="http://schemas.openxmlformats.org/officeDocument/2006/relationships/slideLayout" Target="../slideLayouts/slideLayout465.xml"/><Relationship Id="rId16" Type="http://schemas.openxmlformats.org/officeDocument/2006/relationships/slideLayout" Target="../slideLayouts/slideLayout479.xml"/><Relationship Id="rId29" Type="http://schemas.openxmlformats.org/officeDocument/2006/relationships/slideLayout" Target="../slideLayouts/slideLayout492.xml"/><Relationship Id="rId11" Type="http://schemas.openxmlformats.org/officeDocument/2006/relationships/slideLayout" Target="../slideLayouts/slideLayout474.xml"/><Relationship Id="rId24" Type="http://schemas.openxmlformats.org/officeDocument/2006/relationships/slideLayout" Target="../slideLayouts/slideLayout487.xml"/><Relationship Id="rId32" Type="http://schemas.openxmlformats.org/officeDocument/2006/relationships/slideLayout" Target="../slideLayouts/slideLayout495.xml"/><Relationship Id="rId37" Type="http://schemas.openxmlformats.org/officeDocument/2006/relationships/slideLayout" Target="../slideLayouts/slideLayout500.xml"/><Relationship Id="rId40" Type="http://schemas.openxmlformats.org/officeDocument/2006/relationships/slideLayout" Target="../slideLayouts/slideLayout503.xml"/><Relationship Id="rId45" Type="http://schemas.openxmlformats.org/officeDocument/2006/relationships/slideLayout" Target="../slideLayouts/slideLayout508.xml"/><Relationship Id="rId53" Type="http://schemas.openxmlformats.org/officeDocument/2006/relationships/slideLayout" Target="../slideLayouts/slideLayout516.xml"/><Relationship Id="rId58" Type="http://schemas.openxmlformats.org/officeDocument/2006/relationships/slideLayout" Target="../slideLayouts/slideLayout521.xml"/><Relationship Id="rId5" Type="http://schemas.openxmlformats.org/officeDocument/2006/relationships/slideLayout" Target="../slideLayouts/slideLayout468.xml"/><Relationship Id="rId19" Type="http://schemas.openxmlformats.org/officeDocument/2006/relationships/slideLayout" Target="../slideLayouts/slideLayout482.xml"/><Relationship Id="rId4" Type="http://schemas.openxmlformats.org/officeDocument/2006/relationships/slideLayout" Target="../slideLayouts/slideLayout467.xml"/><Relationship Id="rId9" Type="http://schemas.openxmlformats.org/officeDocument/2006/relationships/slideLayout" Target="../slideLayouts/slideLayout472.xml"/><Relationship Id="rId14" Type="http://schemas.openxmlformats.org/officeDocument/2006/relationships/slideLayout" Target="../slideLayouts/slideLayout477.xml"/><Relationship Id="rId22" Type="http://schemas.openxmlformats.org/officeDocument/2006/relationships/slideLayout" Target="../slideLayouts/slideLayout485.xml"/><Relationship Id="rId27" Type="http://schemas.openxmlformats.org/officeDocument/2006/relationships/slideLayout" Target="../slideLayouts/slideLayout490.xml"/><Relationship Id="rId30" Type="http://schemas.openxmlformats.org/officeDocument/2006/relationships/slideLayout" Target="../slideLayouts/slideLayout493.xml"/><Relationship Id="rId35" Type="http://schemas.openxmlformats.org/officeDocument/2006/relationships/slideLayout" Target="../slideLayouts/slideLayout498.xml"/><Relationship Id="rId43" Type="http://schemas.openxmlformats.org/officeDocument/2006/relationships/slideLayout" Target="../slideLayouts/slideLayout506.xml"/><Relationship Id="rId48" Type="http://schemas.openxmlformats.org/officeDocument/2006/relationships/slideLayout" Target="../slideLayouts/slideLayout511.xml"/><Relationship Id="rId56" Type="http://schemas.openxmlformats.org/officeDocument/2006/relationships/slideLayout" Target="../slideLayouts/slideLayout519.xml"/><Relationship Id="rId8" Type="http://schemas.openxmlformats.org/officeDocument/2006/relationships/slideLayout" Target="../slideLayouts/slideLayout471.xml"/><Relationship Id="rId51" Type="http://schemas.openxmlformats.org/officeDocument/2006/relationships/slideLayout" Target="../slideLayouts/slideLayout514.xml"/><Relationship Id="rId3" Type="http://schemas.openxmlformats.org/officeDocument/2006/relationships/slideLayout" Target="../slideLayouts/slideLayout466.xml"/><Relationship Id="rId12" Type="http://schemas.openxmlformats.org/officeDocument/2006/relationships/slideLayout" Target="../slideLayouts/slideLayout475.xml"/><Relationship Id="rId17" Type="http://schemas.openxmlformats.org/officeDocument/2006/relationships/slideLayout" Target="../slideLayouts/slideLayout480.xml"/><Relationship Id="rId25" Type="http://schemas.openxmlformats.org/officeDocument/2006/relationships/slideLayout" Target="../slideLayouts/slideLayout488.xml"/><Relationship Id="rId33" Type="http://schemas.openxmlformats.org/officeDocument/2006/relationships/slideLayout" Target="../slideLayouts/slideLayout496.xml"/><Relationship Id="rId38" Type="http://schemas.openxmlformats.org/officeDocument/2006/relationships/slideLayout" Target="../slideLayouts/slideLayout501.xml"/><Relationship Id="rId46" Type="http://schemas.openxmlformats.org/officeDocument/2006/relationships/slideLayout" Target="../slideLayouts/slideLayout509.xml"/><Relationship Id="rId59" Type="http://schemas.openxmlformats.org/officeDocument/2006/relationships/theme" Target="../theme/theme9.xml"/><Relationship Id="rId20" Type="http://schemas.openxmlformats.org/officeDocument/2006/relationships/slideLayout" Target="../slideLayouts/slideLayout483.xml"/><Relationship Id="rId41" Type="http://schemas.openxmlformats.org/officeDocument/2006/relationships/slideLayout" Target="../slideLayouts/slideLayout504.xml"/><Relationship Id="rId54" Type="http://schemas.openxmlformats.org/officeDocument/2006/relationships/slideLayout" Target="../slideLayouts/slideLayout517.xml"/><Relationship Id="rId1" Type="http://schemas.openxmlformats.org/officeDocument/2006/relationships/slideLayout" Target="../slideLayouts/slideLayout464.xml"/><Relationship Id="rId6" Type="http://schemas.openxmlformats.org/officeDocument/2006/relationships/slideLayout" Target="../slideLayouts/slideLayout469.xml"/><Relationship Id="rId15" Type="http://schemas.openxmlformats.org/officeDocument/2006/relationships/slideLayout" Target="../slideLayouts/slideLayout478.xml"/><Relationship Id="rId23" Type="http://schemas.openxmlformats.org/officeDocument/2006/relationships/slideLayout" Target="../slideLayouts/slideLayout486.xml"/><Relationship Id="rId28" Type="http://schemas.openxmlformats.org/officeDocument/2006/relationships/slideLayout" Target="../slideLayouts/slideLayout491.xml"/><Relationship Id="rId36" Type="http://schemas.openxmlformats.org/officeDocument/2006/relationships/slideLayout" Target="../slideLayouts/slideLayout499.xml"/><Relationship Id="rId49" Type="http://schemas.openxmlformats.org/officeDocument/2006/relationships/slideLayout" Target="../slideLayouts/slideLayout512.xml"/><Relationship Id="rId57" Type="http://schemas.openxmlformats.org/officeDocument/2006/relationships/slideLayout" Target="../slideLayouts/slideLayout520.xml"/><Relationship Id="rId10" Type="http://schemas.openxmlformats.org/officeDocument/2006/relationships/slideLayout" Target="../slideLayouts/slideLayout473.xml"/><Relationship Id="rId31" Type="http://schemas.openxmlformats.org/officeDocument/2006/relationships/slideLayout" Target="../slideLayouts/slideLayout494.xml"/><Relationship Id="rId44" Type="http://schemas.openxmlformats.org/officeDocument/2006/relationships/slideLayout" Target="../slideLayouts/slideLayout507.xml"/><Relationship Id="rId52" Type="http://schemas.openxmlformats.org/officeDocument/2006/relationships/slideLayout" Target="../slideLayouts/slideLayout515.xml"/><Relationship Id="rId6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/>
              <a:pPr algn="ctr"/>
              <a:t>‹#›</a:t>
            </a:fld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Oval 21"/>
          <p:cNvSpPr/>
          <p:nvPr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3" name="Oval 22"/>
          <p:cNvSpPr/>
          <p:nvPr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4" name="Oval 23"/>
          <p:cNvSpPr/>
          <p:nvPr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" name="Rectangle 17">
            <a:hlinkClick r:id="rId59"/>
          </p:cNvPr>
          <p:cNvSpPr/>
          <p:nvPr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60"/>
          </p:cNvPr>
          <p:cNvSpPr/>
          <p:nvPr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61"/>
          </p:cNvPr>
          <p:cNvSpPr/>
          <p:nvPr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64452" y="6289883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752" r:id="rId13"/>
    <p:sldLayoutId id="2147483753" r:id="rId14"/>
    <p:sldLayoutId id="2147483754" r:id="rId15"/>
    <p:sldLayoutId id="2147483755" r:id="rId16"/>
    <p:sldLayoutId id="2147483774" r:id="rId17"/>
    <p:sldLayoutId id="2147483756" r:id="rId18"/>
    <p:sldLayoutId id="2147483775" r:id="rId19"/>
    <p:sldLayoutId id="2147483757" r:id="rId20"/>
    <p:sldLayoutId id="2147483776" r:id="rId21"/>
    <p:sldLayoutId id="2147483758" r:id="rId22"/>
    <p:sldLayoutId id="2147483777" r:id="rId23"/>
    <p:sldLayoutId id="2147483759" r:id="rId24"/>
    <p:sldLayoutId id="2147483778" r:id="rId25"/>
    <p:sldLayoutId id="2147483760" r:id="rId26"/>
    <p:sldLayoutId id="2147483779" r:id="rId27"/>
    <p:sldLayoutId id="2147483761" r:id="rId28"/>
    <p:sldLayoutId id="2147483780" r:id="rId29"/>
    <p:sldLayoutId id="2147483762" r:id="rId30"/>
    <p:sldLayoutId id="2147483781" r:id="rId31"/>
    <p:sldLayoutId id="2147483763" r:id="rId32"/>
    <p:sldLayoutId id="2147483782" r:id="rId33"/>
    <p:sldLayoutId id="2147483764" r:id="rId34"/>
    <p:sldLayoutId id="2147483783" r:id="rId35"/>
    <p:sldLayoutId id="2147483765" r:id="rId36"/>
    <p:sldLayoutId id="2147483784" r:id="rId37"/>
    <p:sldLayoutId id="2147483785" r:id="rId38"/>
    <p:sldLayoutId id="2147483766" r:id="rId39"/>
    <p:sldLayoutId id="2147483768" r:id="rId40"/>
    <p:sldLayoutId id="2147483786" r:id="rId41"/>
    <p:sldLayoutId id="2147483788" r:id="rId42"/>
    <p:sldLayoutId id="2147483769" r:id="rId43"/>
    <p:sldLayoutId id="2147483767" r:id="rId44"/>
    <p:sldLayoutId id="2147483787" r:id="rId45"/>
    <p:sldLayoutId id="2147483771" r:id="rId46"/>
    <p:sldLayoutId id="2147483773" r:id="rId47"/>
    <p:sldLayoutId id="2147483792" r:id="rId48"/>
    <p:sldLayoutId id="2147483793" r:id="rId49"/>
    <p:sldLayoutId id="2147483794" r:id="rId50"/>
    <p:sldLayoutId id="2147483795" r:id="rId51"/>
    <p:sldLayoutId id="2147483796" r:id="rId52"/>
    <p:sldLayoutId id="2147483797" r:id="rId53"/>
    <p:sldLayoutId id="2147483798" r:id="rId54"/>
    <p:sldLayoutId id="2147483842" r:id="rId55"/>
    <p:sldLayoutId id="2147483841" r:id="rId56"/>
    <p:sldLayoutId id="2147483843" r:id="rId57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750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3" r:id="rId1"/>
    <p:sldLayoutId id="2147485444" r:id="rId2"/>
    <p:sldLayoutId id="2147485445" r:id="rId3"/>
    <p:sldLayoutId id="2147485446" r:id="rId4"/>
    <p:sldLayoutId id="2147485447" r:id="rId5"/>
    <p:sldLayoutId id="2147485448" r:id="rId6"/>
    <p:sldLayoutId id="2147485449" r:id="rId7"/>
    <p:sldLayoutId id="2147485450" r:id="rId8"/>
    <p:sldLayoutId id="2147485451" r:id="rId9"/>
    <p:sldLayoutId id="2147485452" r:id="rId10"/>
    <p:sldLayoutId id="2147485453" r:id="rId11"/>
    <p:sldLayoutId id="2147485454" r:id="rId12"/>
    <p:sldLayoutId id="2147485455" r:id="rId13"/>
    <p:sldLayoutId id="2147485456" r:id="rId14"/>
    <p:sldLayoutId id="2147485457" r:id="rId15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12" y="6289883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396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17" r:id="rId1"/>
    <p:sldLayoutId id="2147485518" r:id="rId2"/>
    <p:sldLayoutId id="2147485519" r:id="rId3"/>
    <p:sldLayoutId id="2147485520" r:id="rId4"/>
    <p:sldLayoutId id="2147485521" r:id="rId5"/>
    <p:sldLayoutId id="2147485522" r:id="rId6"/>
    <p:sldLayoutId id="2147485523" r:id="rId7"/>
    <p:sldLayoutId id="2147485524" r:id="rId8"/>
    <p:sldLayoutId id="2147485525" r:id="rId9"/>
    <p:sldLayoutId id="2147485526" r:id="rId10"/>
    <p:sldLayoutId id="2147485527" r:id="rId11"/>
    <p:sldLayoutId id="2147485528" r:id="rId12"/>
    <p:sldLayoutId id="2147485529" r:id="rId13"/>
    <p:sldLayoutId id="2147485530" r:id="rId14"/>
    <p:sldLayoutId id="2147485531" r:id="rId15"/>
    <p:sldLayoutId id="2147485532" r:id="rId16"/>
    <p:sldLayoutId id="2147485533" r:id="rId17"/>
    <p:sldLayoutId id="2147485534" r:id="rId18"/>
    <p:sldLayoutId id="2147485535" r:id="rId19"/>
    <p:sldLayoutId id="2147485536" r:id="rId20"/>
    <p:sldLayoutId id="2147485537" r:id="rId21"/>
    <p:sldLayoutId id="2147485538" r:id="rId22"/>
    <p:sldLayoutId id="2147485539" r:id="rId23"/>
    <p:sldLayoutId id="2147485540" r:id="rId24"/>
    <p:sldLayoutId id="2147485541" r:id="rId25"/>
    <p:sldLayoutId id="2147485542" r:id="rId26"/>
    <p:sldLayoutId id="2147485543" r:id="rId27"/>
    <p:sldLayoutId id="2147485544" r:id="rId28"/>
    <p:sldLayoutId id="2147485545" r:id="rId29"/>
    <p:sldLayoutId id="2147485546" r:id="rId30"/>
    <p:sldLayoutId id="2147485547" r:id="rId31"/>
    <p:sldLayoutId id="2147485548" r:id="rId32"/>
    <p:sldLayoutId id="2147485549" r:id="rId33"/>
    <p:sldLayoutId id="2147485550" r:id="rId34"/>
    <p:sldLayoutId id="2147485551" r:id="rId35"/>
    <p:sldLayoutId id="2147485552" r:id="rId36"/>
    <p:sldLayoutId id="2147485553" r:id="rId37"/>
    <p:sldLayoutId id="2147485554" r:id="rId38"/>
    <p:sldLayoutId id="2147485555" r:id="rId39"/>
    <p:sldLayoutId id="2147485556" r:id="rId40"/>
    <p:sldLayoutId id="2147485557" r:id="rId41"/>
    <p:sldLayoutId id="2147485558" r:id="rId42"/>
    <p:sldLayoutId id="2147485559" r:id="rId43"/>
    <p:sldLayoutId id="2147485560" r:id="rId44"/>
    <p:sldLayoutId id="2147485561" r:id="rId45"/>
    <p:sldLayoutId id="2147485562" r:id="rId46"/>
    <p:sldLayoutId id="2147485563" r:id="rId47"/>
    <p:sldLayoutId id="2147485564" r:id="rId48"/>
    <p:sldLayoutId id="2147485565" r:id="rId49"/>
    <p:sldLayoutId id="2147485566" r:id="rId50"/>
    <p:sldLayoutId id="2147485567" r:id="rId51"/>
    <p:sldLayoutId id="2147485568" r:id="rId52"/>
    <p:sldLayoutId id="2147485569" r:id="rId53"/>
    <p:sldLayoutId id="2147485570" r:id="rId54"/>
    <p:sldLayoutId id="2147485571" r:id="rId55"/>
    <p:sldLayoutId id="2147485572" r:id="rId56"/>
    <p:sldLayoutId id="2147485573" r:id="rId57"/>
    <p:sldLayoutId id="2147485574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0760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43" r:id="rId1"/>
    <p:sldLayoutId id="2147485644" r:id="rId2"/>
    <p:sldLayoutId id="2147485645" r:id="rId3"/>
    <p:sldLayoutId id="2147485646" r:id="rId4"/>
    <p:sldLayoutId id="2147485647" r:id="rId5"/>
    <p:sldLayoutId id="2147485648" r:id="rId6"/>
    <p:sldLayoutId id="2147485649" r:id="rId7"/>
    <p:sldLayoutId id="2147485650" r:id="rId8"/>
    <p:sldLayoutId id="2147485651" r:id="rId9"/>
    <p:sldLayoutId id="2147485652" r:id="rId10"/>
    <p:sldLayoutId id="2147485653" r:id="rId11"/>
    <p:sldLayoutId id="2147485654" r:id="rId12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358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393" indent="-228393" algn="l" defTabSz="91358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87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974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760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546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341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127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919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707" indent="-228393" algn="l" defTabSz="91358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86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81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67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159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947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734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0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307" algn="l" defTabSz="91358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3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90"/>
            <a:ext cx="139424" cy="328295"/>
          </a:xfrm>
          <a:prstGeom prst="rect">
            <a:avLst/>
          </a:prstGeom>
        </p:spPr>
        <p:txBody>
          <a:bodyPr vert="horz" wrap="none" lIns="121884" tIns="60942" rIns="121884" bIns="60942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1" y="6412189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5" y="6412189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3" tIns="45707" rIns="91413" bIns="45707" rtlCol="0" anchor="ctr"/>
          <a:lstStyle/>
          <a:p>
            <a:pPr algn="ctr" defTabSz="1218804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40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7" r:id="rId1"/>
    <p:sldLayoutId id="2147485658" r:id="rId2"/>
    <p:sldLayoutId id="2147485659" r:id="rId3"/>
    <p:sldLayoutId id="2147485660" r:id="rId4"/>
    <p:sldLayoutId id="2147485661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  <p:sldLayoutId id="2147485668" r:id="rId12"/>
    <p:sldLayoutId id="2147485669" r:id="rId13"/>
    <p:sldLayoutId id="2147485670" r:id="rId14"/>
    <p:sldLayoutId id="2147485671" r:id="rId15"/>
    <p:sldLayoutId id="2147485672" r:id="rId16"/>
    <p:sldLayoutId id="2147485673" r:id="rId17"/>
    <p:sldLayoutId id="2147485674" r:id="rId18"/>
    <p:sldLayoutId id="2147485675" r:id="rId19"/>
    <p:sldLayoutId id="2147485676" r:id="rId20"/>
    <p:sldLayoutId id="2147485677" r:id="rId21"/>
    <p:sldLayoutId id="2147485678" r:id="rId22"/>
    <p:sldLayoutId id="2147485679" r:id="rId23"/>
    <p:sldLayoutId id="2147485680" r:id="rId24"/>
    <p:sldLayoutId id="2147485681" r:id="rId25"/>
    <p:sldLayoutId id="2147485682" r:id="rId26"/>
    <p:sldLayoutId id="2147485683" r:id="rId27"/>
    <p:sldLayoutId id="2147485684" r:id="rId28"/>
    <p:sldLayoutId id="2147485685" r:id="rId29"/>
    <p:sldLayoutId id="2147485686" r:id="rId30"/>
    <p:sldLayoutId id="2147485687" r:id="rId31"/>
    <p:sldLayoutId id="2147485688" r:id="rId32"/>
    <p:sldLayoutId id="2147485689" r:id="rId33"/>
    <p:sldLayoutId id="2147485690" r:id="rId34"/>
    <p:sldLayoutId id="2147485691" r:id="rId35"/>
    <p:sldLayoutId id="2147485692" r:id="rId36"/>
    <p:sldLayoutId id="2147485693" r:id="rId37"/>
    <p:sldLayoutId id="2147485694" r:id="rId38"/>
    <p:sldLayoutId id="2147485695" r:id="rId39"/>
    <p:sldLayoutId id="2147485696" r:id="rId40"/>
    <p:sldLayoutId id="2147485697" r:id="rId41"/>
    <p:sldLayoutId id="2147485698" r:id="rId42"/>
    <p:sldLayoutId id="2147485699" r:id="rId43"/>
    <p:sldLayoutId id="2147485700" r:id="rId44"/>
    <p:sldLayoutId id="2147485701" r:id="rId45"/>
    <p:sldLayoutId id="2147485702" r:id="rId46"/>
    <p:sldLayoutId id="2147485703" r:id="rId47"/>
    <p:sldLayoutId id="2147485704" r:id="rId48"/>
    <p:sldLayoutId id="2147485705" r:id="rId49"/>
    <p:sldLayoutId id="2147485706" r:id="rId50"/>
    <p:sldLayoutId id="2147485707" r:id="rId51"/>
    <p:sldLayoutId id="2147485708" r:id="rId52"/>
    <p:sldLayoutId id="2147485709" r:id="rId53"/>
    <p:sldLayoutId id="2147485710" r:id="rId54"/>
    <p:sldLayoutId id="2147485711" r:id="rId55"/>
    <p:sldLayoutId id="2147485712" r:id="rId56"/>
    <p:sldLayoutId id="2147485713" r:id="rId57"/>
    <p:sldLayoutId id="2147485714" r:id="rId58"/>
  </p:sldLayoutIdLst>
  <p:txStyles>
    <p:titleStyle>
      <a:lvl1pPr algn="ctr" defTabSz="1218804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25" indent="-228525" algn="l" defTabSz="121880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168" indent="-230643" algn="l" defTabSz="121880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695" indent="-228525" algn="l" defTabSz="121880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218" indent="-228525" algn="l" defTabSz="121880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4747" indent="-228525" algn="l" defTabSz="1218804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1711" indent="-304702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113" indent="-304702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515" indent="-304702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9916" indent="-304702" algn="l" defTabSz="121880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5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011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2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5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4" algn="l" defTabSz="121880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 userDrawn="1"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37652" y="6290644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07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34" r:id="rId1"/>
    <p:sldLayoutId id="2147485835" r:id="rId2"/>
    <p:sldLayoutId id="2147485836" r:id="rId3"/>
    <p:sldLayoutId id="2147485837" r:id="rId4"/>
    <p:sldLayoutId id="2147485838" r:id="rId5"/>
    <p:sldLayoutId id="2147485839" r:id="rId6"/>
    <p:sldLayoutId id="2147485840" r:id="rId7"/>
    <p:sldLayoutId id="2147485841" r:id="rId8"/>
    <p:sldLayoutId id="2147485842" r:id="rId9"/>
    <p:sldLayoutId id="2147485843" r:id="rId10"/>
    <p:sldLayoutId id="2147485844" r:id="rId11"/>
    <p:sldLayoutId id="2147485845" r:id="rId12"/>
    <p:sldLayoutId id="2147485846" r:id="rId13"/>
    <p:sldLayoutId id="2147485847" r:id="rId14"/>
    <p:sldLayoutId id="2147485848" r:id="rId15"/>
    <p:sldLayoutId id="2147485849" r:id="rId16"/>
    <p:sldLayoutId id="2147485850" r:id="rId17"/>
    <p:sldLayoutId id="2147485851" r:id="rId18"/>
    <p:sldLayoutId id="2147485852" r:id="rId19"/>
    <p:sldLayoutId id="2147485853" r:id="rId20"/>
    <p:sldLayoutId id="2147485854" r:id="rId21"/>
    <p:sldLayoutId id="2147485855" r:id="rId22"/>
    <p:sldLayoutId id="2147485856" r:id="rId23"/>
    <p:sldLayoutId id="2147485857" r:id="rId24"/>
    <p:sldLayoutId id="2147485858" r:id="rId25"/>
    <p:sldLayoutId id="2147485859" r:id="rId26"/>
    <p:sldLayoutId id="2147485860" r:id="rId27"/>
    <p:sldLayoutId id="2147485861" r:id="rId28"/>
    <p:sldLayoutId id="2147485862" r:id="rId29"/>
    <p:sldLayoutId id="2147485863" r:id="rId30"/>
    <p:sldLayoutId id="2147485864" r:id="rId31"/>
    <p:sldLayoutId id="2147485865" r:id="rId32"/>
    <p:sldLayoutId id="2147485866" r:id="rId33"/>
    <p:sldLayoutId id="2147485867" r:id="rId34"/>
    <p:sldLayoutId id="2147485868" r:id="rId35"/>
    <p:sldLayoutId id="2147485869" r:id="rId36"/>
    <p:sldLayoutId id="2147485870" r:id="rId37"/>
    <p:sldLayoutId id="2147485871" r:id="rId38"/>
    <p:sldLayoutId id="2147485872" r:id="rId39"/>
    <p:sldLayoutId id="2147485873" r:id="rId40"/>
    <p:sldLayoutId id="2147485874" r:id="rId41"/>
    <p:sldLayoutId id="2147485875" r:id="rId42"/>
    <p:sldLayoutId id="2147485876" r:id="rId43"/>
    <p:sldLayoutId id="2147485877" r:id="rId44"/>
    <p:sldLayoutId id="2147485878" r:id="rId45"/>
    <p:sldLayoutId id="2147485879" r:id="rId46"/>
    <p:sldLayoutId id="2147485880" r:id="rId47"/>
    <p:sldLayoutId id="2147485881" r:id="rId48"/>
    <p:sldLayoutId id="2147485882" r:id="rId49"/>
    <p:sldLayoutId id="2147485883" r:id="rId50"/>
    <p:sldLayoutId id="2147485884" r:id="rId51"/>
    <p:sldLayoutId id="2147485885" r:id="rId52"/>
    <p:sldLayoutId id="2147485886" r:id="rId53"/>
    <p:sldLayoutId id="2147485887" r:id="rId54"/>
    <p:sldLayoutId id="2147485888" r:id="rId55"/>
    <p:sldLayoutId id="2147485889" r:id="rId56"/>
    <p:sldLayoutId id="2147485890" r:id="rId57"/>
    <p:sldLayoutId id="2147485891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 userDrawn="1"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941" y="6124576"/>
            <a:ext cx="504000" cy="494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399" y="6094154"/>
            <a:ext cx="576064" cy="56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91668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893" r:id="rId1"/>
    <p:sldLayoutId id="2147485894" r:id="rId2"/>
    <p:sldLayoutId id="2147485895" r:id="rId3"/>
    <p:sldLayoutId id="2147485896" r:id="rId4"/>
    <p:sldLayoutId id="2147485897" r:id="rId5"/>
    <p:sldLayoutId id="2147485898" r:id="rId6"/>
    <p:sldLayoutId id="2147485899" r:id="rId7"/>
    <p:sldLayoutId id="2147485900" r:id="rId8"/>
    <p:sldLayoutId id="2147485901" r:id="rId9"/>
    <p:sldLayoutId id="2147485902" r:id="rId10"/>
    <p:sldLayoutId id="2147485903" r:id="rId11"/>
    <p:sldLayoutId id="2147485904" r:id="rId12"/>
    <p:sldLayoutId id="2147485905" r:id="rId13"/>
    <p:sldLayoutId id="2147485906" r:id="rId14"/>
    <p:sldLayoutId id="2147485907" r:id="rId15"/>
    <p:sldLayoutId id="2147485908" r:id="rId16"/>
    <p:sldLayoutId id="2147485909" r:id="rId17"/>
    <p:sldLayoutId id="2147485910" r:id="rId18"/>
    <p:sldLayoutId id="2147485911" r:id="rId19"/>
    <p:sldLayoutId id="2147485912" r:id="rId20"/>
    <p:sldLayoutId id="2147485913" r:id="rId21"/>
    <p:sldLayoutId id="2147485914" r:id="rId22"/>
    <p:sldLayoutId id="2147485915" r:id="rId23"/>
    <p:sldLayoutId id="2147485916" r:id="rId24"/>
  </p:sldLayoutIdLst>
  <mc:AlternateContent xmlns:mc="http://schemas.openxmlformats.org/markup-compatibility/2006" xmlns:p14="http://schemas.microsoft.com/office/powerpoint/2010/main">
    <mc:Choice Requires="p14">
      <p:transition spd="slow" p14:dur="1750">
        <p14:flip dir="r"/>
      </p:transition>
    </mc:Choice>
    <mc:Fallback xmlns="">
      <p:transition spd="slow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979" r:id="rId1"/>
    <p:sldLayoutId id="2147485980" r:id="rId2"/>
    <p:sldLayoutId id="2147485981" r:id="rId3"/>
    <p:sldLayoutId id="2147485982" r:id="rId4"/>
    <p:sldLayoutId id="2147485983" r:id="rId5"/>
    <p:sldLayoutId id="2147485984" r:id="rId6"/>
    <p:sldLayoutId id="2147485985" r:id="rId7"/>
    <p:sldLayoutId id="2147485986" r:id="rId8"/>
    <p:sldLayoutId id="2147485987" r:id="rId9"/>
    <p:sldLayoutId id="2147485988" r:id="rId10"/>
    <p:sldLayoutId id="2147485989" r:id="rId11"/>
    <p:sldLayoutId id="2147485990" r:id="rId12"/>
    <p:sldLayoutId id="2147485991" r:id="rId13"/>
    <p:sldLayoutId id="2147485992" r:id="rId14"/>
    <p:sldLayoutId id="2147485993" r:id="rId15"/>
    <p:sldLayoutId id="2147485994" r:id="rId16"/>
    <p:sldLayoutId id="2147485995" r:id="rId17"/>
    <p:sldLayoutId id="2147485996" r:id="rId18"/>
    <p:sldLayoutId id="2147485997" r:id="rId19"/>
    <p:sldLayoutId id="2147485998" r:id="rId20"/>
    <p:sldLayoutId id="2147485999" r:id="rId21"/>
    <p:sldLayoutId id="2147486000" r:id="rId22"/>
    <p:sldLayoutId id="2147486001" r:id="rId23"/>
    <p:sldLayoutId id="2147486002" r:id="rId24"/>
    <p:sldLayoutId id="2147486003" r:id="rId25"/>
    <p:sldLayoutId id="2147486004" r:id="rId26"/>
    <p:sldLayoutId id="2147486005" r:id="rId27"/>
    <p:sldLayoutId id="2147486006" r:id="rId28"/>
    <p:sldLayoutId id="2147486007" r:id="rId29"/>
    <p:sldLayoutId id="2147486008" r:id="rId30"/>
    <p:sldLayoutId id="2147486009" r:id="rId31"/>
    <p:sldLayoutId id="2147486010" r:id="rId32"/>
    <p:sldLayoutId id="2147486011" r:id="rId33"/>
    <p:sldLayoutId id="2147486012" r:id="rId34"/>
    <p:sldLayoutId id="2147486013" r:id="rId35"/>
    <p:sldLayoutId id="2147486014" r:id="rId36"/>
    <p:sldLayoutId id="2147486015" r:id="rId37"/>
    <p:sldLayoutId id="2147486016" r:id="rId38"/>
    <p:sldLayoutId id="2147486017" r:id="rId39"/>
    <p:sldLayoutId id="2147486018" r:id="rId40"/>
    <p:sldLayoutId id="2147486019" r:id="rId41"/>
    <p:sldLayoutId id="2147486020" r:id="rId42"/>
    <p:sldLayoutId id="2147486021" r:id="rId43"/>
    <p:sldLayoutId id="2147486022" r:id="rId44"/>
    <p:sldLayoutId id="2147486023" r:id="rId45"/>
    <p:sldLayoutId id="2147486024" r:id="rId46"/>
    <p:sldLayoutId id="2147486025" r:id="rId47"/>
    <p:sldLayoutId id="2147486026" r:id="rId48"/>
    <p:sldLayoutId id="2147486027" r:id="rId49"/>
    <p:sldLayoutId id="2147486028" r:id="rId50"/>
    <p:sldLayoutId id="2147486029" r:id="rId51"/>
    <p:sldLayoutId id="2147486030" r:id="rId52"/>
    <p:sldLayoutId id="2147486031" r:id="rId53"/>
    <p:sldLayoutId id="2147486032" r:id="rId54"/>
    <p:sldLayoutId id="2147486033" r:id="rId55"/>
    <p:sldLayoutId id="2147486034" r:id="rId56"/>
    <p:sldLayoutId id="2147486035" r:id="rId57"/>
    <p:sldLayoutId id="2147486036" r:id="rId58"/>
    <p:sldLayoutId id="2147486037" r:id="rId59"/>
    <p:sldLayoutId id="2147486038" r:id="rId60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/>
              <a:pPr algn="ctr"/>
              <a:t>‹#›</a:t>
            </a:fld>
            <a:endParaRPr lang="en-US" sz="1200" dirty="0"/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 userDrawn="1"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37652" y="6290644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5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07" r:id="rId1"/>
    <p:sldLayoutId id="2147486108" r:id="rId2"/>
    <p:sldLayoutId id="2147486109" r:id="rId3"/>
    <p:sldLayoutId id="2147486110" r:id="rId4"/>
    <p:sldLayoutId id="2147486111" r:id="rId5"/>
    <p:sldLayoutId id="2147486112" r:id="rId6"/>
    <p:sldLayoutId id="2147486113" r:id="rId7"/>
    <p:sldLayoutId id="2147486114" r:id="rId8"/>
    <p:sldLayoutId id="2147486115" r:id="rId9"/>
    <p:sldLayoutId id="2147486116" r:id="rId10"/>
    <p:sldLayoutId id="2147486117" r:id="rId11"/>
    <p:sldLayoutId id="2147486118" r:id="rId12"/>
    <p:sldLayoutId id="2147486119" r:id="rId13"/>
    <p:sldLayoutId id="2147486120" r:id="rId14"/>
    <p:sldLayoutId id="2147486121" r:id="rId15"/>
    <p:sldLayoutId id="2147486122" r:id="rId16"/>
    <p:sldLayoutId id="2147486123" r:id="rId17"/>
    <p:sldLayoutId id="2147486124" r:id="rId18"/>
    <p:sldLayoutId id="2147486125" r:id="rId19"/>
    <p:sldLayoutId id="2147486126" r:id="rId20"/>
    <p:sldLayoutId id="2147486127" r:id="rId21"/>
    <p:sldLayoutId id="2147486128" r:id="rId22"/>
    <p:sldLayoutId id="2147486129" r:id="rId23"/>
    <p:sldLayoutId id="2147486130" r:id="rId24"/>
    <p:sldLayoutId id="2147486131" r:id="rId25"/>
    <p:sldLayoutId id="2147486132" r:id="rId26"/>
    <p:sldLayoutId id="2147486133" r:id="rId27"/>
    <p:sldLayoutId id="2147486134" r:id="rId28"/>
    <p:sldLayoutId id="2147486135" r:id="rId29"/>
    <p:sldLayoutId id="2147486136" r:id="rId30"/>
    <p:sldLayoutId id="2147486137" r:id="rId31"/>
    <p:sldLayoutId id="2147486138" r:id="rId32"/>
    <p:sldLayoutId id="2147486139" r:id="rId33"/>
    <p:sldLayoutId id="2147486140" r:id="rId34"/>
    <p:sldLayoutId id="2147486141" r:id="rId35"/>
    <p:sldLayoutId id="2147486142" r:id="rId36"/>
    <p:sldLayoutId id="2147486143" r:id="rId37"/>
    <p:sldLayoutId id="2147486144" r:id="rId38"/>
    <p:sldLayoutId id="2147486145" r:id="rId39"/>
    <p:sldLayoutId id="2147486146" r:id="rId40"/>
    <p:sldLayoutId id="2147486147" r:id="rId41"/>
    <p:sldLayoutId id="2147486148" r:id="rId42"/>
    <p:sldLayoutId id="2147486149" r:id="rId43"/>
    <p:sldLayoutId id="2147486150" r:id="rId44"/>
    <p:sldLayoutId id="2147486151" r:id="rId45"/>
    <p:sldLayoutId id="2147486152" r:id="rId46"/>
    <p:sldLayoutId id="2147486153" r:id="rId47"/>
    <p:sldLayoutId id="2147486154" r:id="rId48"/>
    <p:sldLayoutId id="2147486155" r:id="rId49"/>
    <p:sldLayoutId id="2147486156" r:id="rId50"/>
    <p:sldLayoutId id="2147486157" r:id="rId51"/>
    <p:sldLayoutId id="2147486158" r:id="rId52"/>
    <p:sldLayoutId id="2147486159" r:id="rId53"/>
    <p:sldLayoutId id="2147486160" r:id="rId54"/>
    <p:sldLayoutId id="2147486161" r:id="rId55"/>
    <p:sldLayoutId id="2147486162" r:id="rId56"/>
    <p:sldLayoutId id="2147486163" r:id="rId57"/>
    <p:sldLayoutId id="2147486164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3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4" y="6293089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sz="1200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7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1" y="6412189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9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3" y="6412189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7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8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66" r:id="rId1"/>
    <p:sldLayoutId id="2147486167" r:id="rId2"/>
    <p:sldLayoutId id="2147486168" r:id="rId3"/>
    <p:sldLayoutId id="2147486169" r:id="rId4"/>
    <p:sldLayoutId id="2147486170" r:id="rId5"/>
    <p:sldLayoutId id="2147486171" r:id="rId6"/>
    <p:sldLayoutId id="2147486172" r:id="rId7"/>
    <p:sldLayoutId id="2147486173" r:id="rId8"/>
    <p:sldLayoutId id="2147486174" r:id="rId9"/>
    <p:sldLayoutId id="2147486175" r:id="rId10"/>
    <p:sldLayoutId id="2147486176" r:id="rId11"/>
    <p:sldLayoutId id="2147486177" r:id="rId12"/>
    <p:sldLayoutId id="2147486178" r:id="rId13"/>
    <p:sldLayoutId id="2147486179" r:id="rId14"/>
    <p:sldLayoutId id="2147486180" r:id="rId15"/>
    <p:sldLayoutId id="2147486181" r:id="rId16"/>
    <p:sldLayoutId id="2147486182" r:id="rId17"/>
    <p:sldLayoutId id="2147486183" r:id="rId18"/>
    <p:sldLayoutId id="2147486184" r:id="rId19"/>
    <p:sldLayoutId id="2147486185" r:id="rId20"/>
    <p:sldLayoutId id="2147486186" r:id="rId21"/>
    <p:sldLayoutId id="2147486187" r:id="rId22"/>
    <p:sldLayoutId id="2147486188" r:id="rId23"/>
    <p:sldLayoutId id="2147486189" r:id="rId24"/>
    <p:sldLayoutId id="2147486190" r:id="rId25"/>
    <p:sldLayoutId id="2147486191" r:id="rId26"/>
    <p:sldLayoutId id="2147486192" r:id="rId27"/>
    <p:sldLayoutId id="2147486193" r:id="rId28"/>
    <p:sldLayoutId id="2147486194" r:id="rId29"/>
    <p:sldLayoutId id="2147486195" r:id="rId30"/>
    <p:sldLayoutId id="2147486196" r:id="rId31"/>
    <p:sldLayoutId id="2147486197" r:id="rId32"/>
    <p:sldLayoutId id="2147486198" r:id="rId33"/>
    <p:sldLayoutId id="2147486199" r:id="rId34"/>
    <p:sldLayoutId id="2147486200" r:id="rId35"/>
    <p:sldLayoutId id="2147486201" r:id="rId36"/>
    <p:sldLayoutId id="2147486202" r:id="rId37"/>
    <p:sldLayoutId id="2147486203" r:id="rId38"/>
    <p:sldLayoutId id="2147486204" r:id="rId39"/>
    <p:sldLayoutId id="2147486205" r:id="rId40"/>
    <p:sldLayoutId id="2147486206" r:id="rId41"/>
    <p:sldLayoutId id="2147486207" r:id="rId42"/>
    <p:sldLayoutId id="2147486208" r:id="rId43"/>
    <p:sldLayoutId id="2147486209" r:id="rId44"/>
    <p:sldLayoutId id="2147486210" r:id="rId45"/>
    <p:sldLayoutId id="2147486211" r:id="rId46"/>
    <p:sldLayoutId id="2147486212" r:id="rId47"/>
    <p:sldLayoutId id="2147486213" r:id="rId48"/>
    <p:sldLayoutId id="2147486214" r:id="rId49"/>
    <p:sldLayoutId id="2147486215" r:id="rId50"/>
    <p:sldLayoutId id="2147486216" r:id="rId51"/>
    <p:sldLayoutId id="2147486217" r:id="rId52"/>
    <p:sldLayoutId id="2147486218" r:id="rId53"/>
    <p:sldLayoutId id="2147486219" r:id="rId54"/>
    <p:sldLayoutId id="2147486220" r:id="rId55"/>
    <p:sldLayoutId id="2147486221" r:id="rId56"/>
    <p:sldLayoutId id="2147486222" r:id="rId57"/>
    <p:sldLayoutId id="2147486223" r:id="rId58"/>
    <p:sldLayoutId id="2147486224" r:id="rId59"/>
  </p:sldLayoutIdLst>
  <p:txStyles>
    <p:titleStyle>
      <a:lvl1pPr algn="ctr" defTabSz="1219215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4" indent="-228604" algn="l" defTabSz="121921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2">
          <a:solidFill>
            <a:schemeClr val="tx1"/>
          </a:solidFill>
          <a:latin typeface="+mn-lt"/>
          <a:ea typeface="+mn-ea"/>
          <a:cs typeface="+mn-cs"/>
        </a:defRPr>
      </a:lvl1pPr>
      <a:lvl2pPr marL="459323" indent="-230721" algn="l" defTabSz="121921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27" indent="-228604" algn="l" defTabSz="121921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529" indent="-228604" algn="l" defTabSz="121921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131" indent="-228604" algn="l" defTabSz="1219215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842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1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57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65" indent="-304804" algn="l" defTabSz="12192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5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3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29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38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47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52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1" algn="l" defTabSz="121921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433938" y="6303346"/>
            <a:ext cx="216127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dirty="0"/>
              <a:t>i9 presentation to Joe Smith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/>
          </a:p>
        </p:txBody>
      </p:sp>
      <p:sp>
        <p:nvSpPr>
          <p:cNvPr id="22" name="Oval 21"/>
          <p:cNvSpPr/>
          <p:nvPr userDrawn="1"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3" name="Oval 22"/>
          <p:cNvSpPr/>
          <p:nvPr userDrawn="1"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24" name="Oval 23"/>
          <p:cNvSpPr/>
          <p:nvPr userDrawn="1"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/>
          </a:p>
        </p:txBody>
      </p:sp>
      <p:sp>
        <p:nvSpPr>
          <p:cNvPr id="18" name="Rectangle 17">
            <a:hlinkClick r:id="rId68"/>
          </p:cNvPr>
          <p:cNvSpPr/>
          <p:nvPr userDrawn="1"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hlinkClick r:id="rId69"/>
          </p:cNvPr>
          <p:cNvSpPr/>
          <p:nvPr userDrawn="1"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hlinkClick r:id="rId70"/>
          </p:cNvPr>
          <p:cNvSpPr/>
          <p:nvPr userDrawn="1"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 userDrawn="1"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 userDrawn="1"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013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251" r:id="rId1"/>
    <p:sldLayoutId id="2147486252" r:id="rId2"/>
    <p:sldLayoutId id="2147486253" r:id="rId3"/>
    <p:sldLayoutId id="2147486254" r:id="rId4"/>
    <p:sldLayoutId id="2147486255" r:id="rId5"/>
    <p:sldLayoutId id="2147486256" r:id="rId6"/>
    <p:sldLayoutId id="2147486257" r:id="rId7"/>
    <p:sldLayoutId id="2147486258" r:id="rId8"/>
    <p:sldLayoutId id="2147486259" r:id="rId9"/>
    <p:sldLayoutId id="2147486260" r:id="rId10"/>
    <p:sldLayoutId id="2147486261" r:id="rId11"/>
    <p:sldLayoutId id="2147486262" r:id="rId12"/>
    <p:sldLayoutId id="2147486263" r:id="rId13"/>
    <p:sldLayoutId id="2147486264" r:id="rId14"/>
    <p:sldLayoutId id="2147486265" r:id="rId15"/>
    <p:sldLayoutId id="2147486266" r:id="rId16"/>
    <p:sldLayoutId id="2147486267" r:id="rId17"/>
    <p:sldLayoutId id="2147486268" r:id="rId18"/>
    <p:sldLayoutId id="2147486269" r:id="rId19"/>
    <p:sldLayoutId id="2147486270" r:id="rId20"/>
    <p:sldLayoutId id="2147486271" r:id="rId21"/>
    <p:sldLayoutId id="2147486272" r:id="rId22"/>
    <p:sldLayoutId id="2147486273" r:id="rId23"/>
    <p:sldLayoutId id="2147486274" r:id="rId24"/>
    <p:sldLayoutId id="2147486275" r:id="rId25"/>
    <p:sldLayoutId id="2147486276" r:id="rId26"/>
    <p:sldLayoutId id="2147486277" r:id="rId27"/>
    <p:sldLayoutId id="2147486278" r:id="rId28"/>
    <p:sldLayoutId id="2147486279" r:id="rId29"/>
    <p:sldLayoutId id="2147486280" r:id="rId30"/>
    <p:sldLayoutId id="2147486281" r:id="rId31"/>
    <p:sldLayoutId id="2147486282" r:id="rId32"/>
    <p:sldLayoutId id="2147486283" r:id="rId33"/>
    <p:sldLayoutId id="2147486284" r:id="rId34"/>
    <p:sldLayoutId id="2147486285" r:id="rId35"/>
    <p:sldLayoutId id="2147486286" r:id="rId36"/>
    <p:sldLayoutId id="2147486287" r:id="rId37"/>
    <p:sldLayoutId id="2147486288" r:id="rId38"/>
    <p:sldLayoutId id="2147486289" r:id="rId39"/>
    <p:sldLayoutId id="2147486290" r:id="rId40"/>
    <p:sldLayoutId id="2147486291" r:id="rId41"/>
    <p:sldLayoutId id="2147486292" r:id="rId42"/>
    <p:sldLayoutId id="2147486293" r:id="rId43"/>
    <p:sldLayoutId id="2147486294" r:id="rId44"/>
    <p:sldLayoutId id="2147486295" r:id="rId45"/>
    <p:sldLayoutId id="2147486296" r:id="rId46"/>
    <p:sldLayoutId id="2147486297" r:id="rId47"/>
    <p:sldLayoutId id="2147486298" r:id="rId48"/>
    <p:sldLayoutId id="2147486299" r:id="rId49"/>
    <p:sldLayoutId id="2147486300" r:id="rId50"/>
    <p:sldLayoutId id="2147486301" r:id="rId51"/>
    <p:sldLayoutId id="2147486302" r:id="rId52"/>
    <p:sldLayoutId id="2147486303" r:id="rId53"/>
    <p:sldLayoutId id="2147486304" r:id="rId54"/>
    <p:sldLayoutId id="2147486305" r:id="rId55"/>
    <p:sldLayoutId id="2147486306" r:id="rId56"/>
    <p:sldLayoutId id="2147486307" r:id="rId57"/>
    <p:sldLayoutId id="2147486308" r:id="rId58"/>
    <p:sldLayoutId id="2147486309" r:id="rId59"/>
    <p:sldLayoutId id="2147486310" r:id="rId60"/>
    <p:sldLayoutId id="2147486311" r:id="rId61"/>
    <p:sldLayoutId id="2147486312" r:id="rId62"/>
    <p:sldLayoutId id="2147486313" r:id="rId63"/>
    <p:sldLayoutId id="2147486314" r:id="rId64"/>
    <p:sldLayoutId id="2147486315" r:id="rId65"/>
    <p:sldLayoutId id="2147486316" r:id="rId66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  <p:sldLayoutId id="2147484049" r:id="rId18"/>
    <p:sldLayoutId id="2147484050" r:id="rId19"/>
    <p:sldLayoutId id="2147484051" r:id="rId20"/>
    <p:sldLayoutId id="2147484052" r:id="rId21"/>
    <p:sldLayoutId id="2147484053" r:id="rId22"/>
    <p:sldLayoutId id="2147484054" r:id="rId23"/>
    <p:sldLayoutId id="2147484055" r:id="rId24"/>
    <p:sldLayoutId id="2147484056" r:id="rId25"/>
    <p:sldLayoutId id="2147484057" r:id="rId26"/>
    <p:sldLayoutId id="2147484058" r:id="rId27"/>
    <p:sldLayoutId id="2147484059" r:id="rId28"/>
    <p:sldLayoutId id="2147484060" r:id="rId29"/>
    <p:sldLayoutId id="2147484061" r:id="rId30"/>
    <p:sldLayoutId id="2147484062" r:id="rId31"/>
    <p:sldLayoutId id="2147484063" r:id="rId32"/>
    <p:sldLayoutId id="2147484064" r:id="rId33"/>
    <p:sldLayoutId id="2147484065" r:id="rId34"/>
    <p:sldLayoutId id="2147484066" r:id="rId35"/>
    <p:sldLayoutId id="2147484067" r:id="rId36"/>
    <p:sldLayoutId id="2147484068" r:id="rId37"/>
    <p:sldLayoutId id="2147484069" r:id="rId38"/>
    <p:sldLayoutId id="2147484070" r:id="rId39"/>
    <p:sldLayoutId id="2147484071" r:id="rId40"/>
    <p:sldLayoutId id="2147484072" r:id="rId41"/>
    <p:sldLayoutId id="2147484073" r:id="rId42"/>
    <p:sldLayoutId id="2147484074" r:id="rId43"/>
    <p:sldLayoutId id="2147484075" r:id="rId44"/>
    <p:sldLayoutId id="2147484076" r:id="rId45"/>
    <p:sldLayoutId id="2147484077" r:id="rId46"/>
    <p:sldLayoutId id="2147484078" r:id="rId47"/>
    <p:sldLayoutId id="2147484079" r:id="rId48"/>
    <p:sldLayoutId id="2147484080" r:id="rId49"/>
    <p:sldLayoutId id="2147484081" r:id="rId50"/>
    <p:sldLayoutId id="2147484082" r:id="rId51"/>
    <p:sldLayoutId id="2147484083" r:id="rId52"/>
    <p:sldLayoutId id="2147484084" r:id="rId53"/>
    <p:sldLayoutId id="2147484085" r:id="rId54"/>
    <p:sldLayoutId id="2147484086" r:id="rId55"/>
    <p:sldLayoutId id="2147484087" r:id="rId56"/>
    <p:sldLayoutId id="2147484088" r:id="rId57"/>
    <p:sldLayoutId id="2147484089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 userDrawn="1"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8" r:id="rId1"/>
    <p:sldLayoutId id="2147484159" r:id="rId2"/>
    <p:sldLayoutId id="2147484160" r:id="rId3"/>
    <p:sldLayoutId id="2147484161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70" r:id="rId13"/>
    <p:sldLayoutId id="2147484171" r:id="rId14"/>
    <p:sldLayoutId id="2147484172" r:id="rId15"/>
    <p:sldLayoutId id="2147484173" r:id="rId16"/>
    <p:sldLayoutId id="2147484174" r:id="rId17"/>
    <p:sldLayoutId id="2147484175" r:id="rId18"/>
    <p:sldLayoutId id="2147484176" r:id="rId19"/>
    <p:sldLayoutId id="2147484177" r:id="rId20"/>
    <p:sldLayoutId id="2147484178" r:id="rId21"/>
    <p:sldLayoutId id="2147484179" r:id="rId22"/>
    <p:sldLayoutId id="2147484180" r:id="rId23"/>
    <p:sldLayoutId id="2147484181" r:id="rId24"/>
    <p:sldLayoutId id="2147484182" r:id="rId25"/>
    <p:sldLayoutId id="2147484183" r:id="rId26"/>
    <p:sldLayoutId id="2147484184" r:id="rId27"/>
    <p:sldLayoutId id="2147484185" r:id="rId28"/>
    <p:sldLayoutId id="2147484186" r:id="rId29"/>
    <p:sldLayoutId id="2147484187" r:id="rId30"/>
    <p:sldLayoutId id="2147484188" r:id="rId31"/>
    <p:sldLayoutId id="2147484189" r:id="rId32"/>
    <p:sldLayoutId id="2147484190" r:id="rId33"/>
    <p:sldLayoutId id="2147484191" r:id="rId34"/>
    <p:sldLayoutId id="2147484192" r:id="rId35"/>
    <p:sldLayoutId id="2147484193" r:id="rId36"/>
    <p:sldLayoutId id="2147484194" r:id="rId37"/>
    <p:sldLayoutId id="2147484195" r:id="rId38"/>
    <p:sldLayoutId id="2147484196" r:id="rId39"/>
    <p:sldLayoutId id="2147484197" r:id="rId40"/>
    <p:sldLayoutId id="2147484198" r:id="rId41"/>
    <p:sldLayoutId id="2147484199" r:id="rId42"/>
    <p:sldLayoutId id="2147484200" r:id="rId43"/>
    <p:sldLayoutId id="2147484201" r:id="rId44"/>
    <p:sldLayoutId id="2147484202" r:id="rId45"/>
    <p:sldLayoutId id="2147484203" r:id="rId46"/>
    <p:sldLayoutId id="2147484204" r:id="rId47"/>
    <p:sldLayoutId id="2147484205" r:id="rId48"/>
    <p:sldLayoutId id="2147484206" r:id="rId49"/>
    <p:sldLayoutId id="2147484207" r:id="rId50"/>
    <p:sldLayoutId id="2147484208" r:id="rId51"/>
    <p:sldLayoutId id="2147484209" r:id="rId52"/>
    <p:sldLayoutId id="2147484210" r:id="rId53"/>
    <p:sldLayoutId id="2147484211" r:id="rId54"/>
    <p:sldLayoutId id="2147484212" r:id="rId55"/>
    <p:sldLayoutId id="2147484213" r:id="rId56"/>
    <p:sldLayoutId id="2147484214" r:id="rId57"/>
    <p:sldLayoutId id="2147484215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8" name="Rectangle 17">
            <a:hlinkClick r:id="rId60"/>
          </p:cNvPr>
          <p:cNvSpPr/>
          <p:nvPr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>
            <a:hlinkClick r:id="rId61"/>
          </p:cNvPr>
          <p:cNvSpPr/>
          <p:nvPr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>
            <a:hlinkClick r:id="rId62"/>
          </p:cNvPr>
          <p:cNvSpPr/>
          <p:nvPr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7" r:id="rId1"/>
    <p:sldLayoutId id="2147484218" r:id="rId2"/>
    <p:sldLayoutId id="2147484219" r:id="rId3"/>
    <p:sldLayoutId id="2147484220" r:id="rId4"/>
    <p:sldLayoutId id="2147484221" r:id="rId5"/>
    <p:sldLayoutId id="2147484222" r:id="rId6"/>
    <p:sldLayoutId id="2147484223" r:id="rId7"/>
    <p:sldLayoutId id="2147484224" r:id="rId8"/>
    <p:sldLayoutId id="2147484225" r:id="rId9"/>
    <p:sldLayoutId id="2147484226" r:id="rId10"/>
    <p:sldLayoutId id="2147484227" r:id="rId11"/>
    <p:sldLayoutId id="2147484228" r:id="rId12"/>
    <p:sldLayoutId id="2147484229" r:id="rId13"/>
    <p:sldLayoutId id="2147484230" r:id="rId14"/>
    <p:sldLayoutId id="2147484231" r:id="rId15"/>
    <p:sldLayoutId id="2147484232" r:id="rId16"/>
    <p:sldLayoutId id="2147484233" r:id="rId17"/>
    <p:sldLayoutId id="2147484234" r:id="rId18"/>
    <p:sldLayoutId id="2147484235" r:id="rId19"/>
    <p:sldLayoutId id="2147484236" r:id="rId20"/>
    <p:sldLayoutId id="2147484237" r:id="rId21"/>
    <p:sldLayoutId id="2147484238" r:id="rId22"/>
    <p:sldLayoutId id="2147484239" r:id="rId23"/>
    <p:sldLayoutId id="2147484240" r:id="rId24"/>
    <p:sldLayoutId id="2147484241" r:id="rId25"/>
    <p:sldLayoutId id="2147484242" r:id="rId26"/>
    <p:sldLayoutId id="2147484243" r:id="rId27"/>
    <p:sldLayoutId id="2147484244" r:id="rId28"/>
    <p:sldLayoutId id="2147484245" r:id="rId29"/>
    <p:sldLayoutId id="2147484246" r:id="rId30"/>
    <p:sldLayoutId id="2147484247" r:id="rId31"/>
    <p:sldLayoutId id="2147484248" r:id="rId32"/>
    <p:sldLayoutId id="2147484249" r:id="rId33"/>
    <p:sldLayoutId id="2147484250" r:id="rId34"/>
    <p:sldLayoutId id="2147484251" r:id="rId35"/>
    <p:sldLayoutId id="2147484252" r:id="rId36"/>
    <p:sldLayoutId id="2147484253" r:id="rId37"/>
    <p:sldLayoutId id="2147484254" r:id="rId38"/>
    <p:sldLayoutId id="2147484255" r:id="rId39"/>
    <p:sldLayoutId id="2147484256" r:id="rId40"/>
    <p:sldLayoutId id="2147484257" r:id="rId41"/>
    <p:sldLayoutId id="2147484258" r:id="rId42"/>
    <p:sldLayoutId id="2147484259" r:id="rId43"/>
    <p:sldLayoutId id="2147484260" r:id="rId44"/>
    <p:sldLayoutId id="2147484261" r:id="rId45"/>
    <p:sldLayoutId id="2147484262" r:id="rId46"/>
    <p:sldLayoutId id="2147484263" r:id="rId47"/>
    <p:sldLayoutId id="2147484264" r:id="rId48"/>
    <p:sldLayoutId id="2147484265" r:id="rId49"/>
    <p:sldLayoutId id="2147484266" r:id="rId50"/>
    <p:sldLayoutId id="2147484267" r:id="rId51"/>
    <p:sldLayoutId id="2147484268" r:id="rId52"/>
    <p:sldLayoutId id="2147484269" r:id="rId53"/>
    <p:sldLayoutId id="2147484270" r:id="rId54"/>
    <p:sldLayoutId id="2147484271" r:id="rId55"/>
    <p:sldLayoutId id="2147484272" r:id="rId56"/>
    <p:sldLayoutId id="2147484273" r:id="rId57"/>
    <p:sldLayoutId id="2147484274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/>
          <p:cNvSpPr txBox="1">
            <a:spLocks/>
          </p:cNvSpPr>
          <p:nvPr/>
        </p:nvSpPr>
        <p:spPr>
          <a:xfrm>
            <a:off x="8433938" y="6303346"/>
            <a:ext cx="2161276" cy="307777"/>
          </a:xfrm>
          <a:prstGeom prst="rect">
            <a:avLst/>
          </a:prstGeom>
        </p:spPr>
        <p:txBody>
          <a:bodyPr vert="horz" wrap="square" lIns="121920" tIns="60960" rIns="121920" bIns="6096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57565A">
                    <a:tint val="75000"/>
                  </a:srgbClr>
                </a:solidFill>
              </a:rPr>
              <a:t>i9 presentation to Joe Smith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10833553" y="6390365"/>
            <a:ext cx="64135" cy="137803"/>
          </a:xfrm>
          <a:custGeom>
            <a:avLst/>
            <a:gdLst>
              <a:gd name="T0" fmla="*/ 573 w 704"/>
              <a:gd name="T1" fmla="*/ 255 h 1506"/>
              <a:gd name="T2" fmla="*/ 573 w 704"/>
              <a:gd name="T3" fmla="*/ 255 h 1506"/>
              <a:gd name="T4" fmla="*/ 704 w 704"/>
              <a:gd name="T5" fmla="*/ 255 h 1506"/>
              <a:gd name="T6" fmla="*/ 704 w 704"/>
              <a:gd name="T7" fmla="*/ 0 h 1506"/>
              <a:gd name="T8" fmla="*/ 492 w 704"/>
              <a:gd name="T9" fmla="*/ 0 h 1506"/>
              <a:gd name="T10" fmla="*/ 155 w 704"/>
              <a:gd name="T11" fmla="*/ 336 h 1506"/>
              <a:gd name="T12" fmla="*/ 155 w 704"/>
              <a:gd name="T13" fmla="*/ 493 h 1506"/>
              <a:gd name="T14" fmla="*/ 0 w 704"/>
              <a:gd name="T15" fmla="*/ 493 h 1506"/>
              <a:gd name="T16" fmla="*/ 0 w 704"/>
              <a:gd name="T17" fmla="*/ 749 h 1506"/>
              <a:gd name="T18" fmla="*/ 155 w 704"/>
              <a:gd name="T19" fmla="*/ 749 h 1506"/>
              <a:gd name="T20" fmla="*/ 155 w 704"/>
              <a:gd name="T21" fmla="*/ 1506 h 1506"/>
              <a:gd name="T22" fmla="*/ 467 w 704"/>
              <a:gd name="T23" fmla="*/ 1506 h 1506"/>
              <a:gd name="T24" fmla="*/ 467 w 704"/>
              <a:gd name="T25" fmla="*/ 749 h 1506"/>
              <a:gd name="T26" fmla="*/ 679 w 704"/>
              <a:gd name="T27" fmla="*/ 749 h 1506"/>
              <a:gd name="T28" fmla="*/ 704 w 704"/>
              <a:gd name="T29" fmla="*/ 493 h 1506"/>
              <a:gd name="T30" fmla="*/ 467 w 704"/>
              <a:gd name="T31" fmla="*/ 493 h 1506"/>
              <a:gd name="T32" fmla="*/ 467 w 704"/>
              <a:gd name="T33" fmla="*/ 362 h 1506"/>
              <a:gd name="T34" fmla="*/ 573 w 704"/>
              <a:gd name="T35" fmla="*/ 255 h 1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4" h="1506">
                <a:moveTo>
                  <a:pt x="573" y="255"/>
                </a:moveTo>
                <a:lnTo>
                  <a:pt x="573" y="255"/>
                </a:lnTo>
                <a:lnTo>
                  <a:pt x="704" y="255"/>
                </a:lnTo>
                <a:lnTo>
                  <a:pt x="704" y="0"/>
                </a:lnTo>
                <a:lnTo>
                  <a:pt x="492" y="0"/>
                </a:lnTo>
                <a:cubicBezTo>
                  <a:pt x="243" y="0"/>
                  <a:pt x="155" y="124"/>
                  <a:pt x="155" y="336"/>
                </a:cubicBezTo>
                <a:lnTo>
                  <a:pt x="155" y="493"/>
                </a:lnTo>
                <a:lnTo>
                  <a:pt x="0" y="493"/>
                </a:lnTo>
                <a:lnTo>
                  <a:pt x="0" y="749"/>
                </a:lnTo>
                <a:lnTo>
                  <a:pt x="155" y="749"/>
                </a:lnTo>
                <a:lnTo>
                  <a:pt x="155" y="1506"/>
                </a:lnTo>
                <a:lnTo>
                  <a:pt x="467" y="1506"/>
                </a:lnTo>
                <a:lnTo>
                  <a:pt x="467" y="749"/>
                </a:lnTo>
                <a:lnTo>
                  <a:pt x="679" y="749"/>
                </a:lnTo>
                <a:lnTo>
                  <a:pt x="704" y="493"/>
                </a:lnTo>
                <a:lnTo>
                  <a:pt x="467" y="493"/>
                </a:lnTo>
                <a:lnTo>
                  <a:pt x="467" y="362"/>
                </a:lnTo>
                <a:cubicBezTo>
                  <a:pt x="467" y="293"/>
                  <a:pt x="473" y="255"/>
                  <a:pt x="573" y="255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57565A"/>
              </a:solidFill>
            </a:endParaRPr>
          </a:p>
        </p:txBody>
      </p:sp>
      <p:sp>
        <p:nvSpPr>
          <p:cNvPr id="20" name="Freeform 7"/>
          <p:cNvSpPr>
            <a:spLocks noEditPoints="1"/>
          </p:cNvSpPr>
          <p:nvPr/>
        </p:nvSpPr>
        <p:spPr bwMode="auto">
          <a:xfrm>
            <a:off x="11230723" y="6387435"/>
            <a:ext cx="142220" cy="136500"/>
          </a:xfrm>
          <a:custGeom>
            <a:avLst/>
            <a:gdLst>
              <a:gd name="T0" fmla="*/ 1176 w 1562"/>
              <a:gd name="T1" fmla="*/ 466 h 1491"/>
              <a:gd name="T2" fmla="*/ 1176 w 1562"/>
              <a:gd name="T3" fmla="*/ 466 h 1491"/>
              <a:gd name="T4" fmla="*/ 871 w 1562"/>
              <a:gd name="T5" fmla="*/ 636 h 1491"/>
              <a:gd name="T6" fmla="*/ 871 w 1562"/>
              <a:gd name="T7" fmla="*/ 488 h 1491"/>
              <a:gd name="T8" fmla="*/ 538 w 1562"/>
              <a:gd name="T9" fmla="*/ 488 h 1491"/>
              <a:gd name="T10" fmla="*/ 538 w 1562"/>
              <a:gd name="T11" fmla="*/ 1491 h 1491"/>
              <a:gd name="T12" fmla="*/ 871 w 1562"/>
              <a:gd name="T13" fmla="*/ 1491 h 1491"/>
              <a:gd name="T14" fmla="*/ 871 w 1562"/>
              <a:gd name="T15" fmla="*/ 931 h 1491"/>
              <a:gd name="T16" fmla="*/ 886 w 1562"/>
              <a:gd name="T17" fmla="*/ 850 h 1491"/>
              <a:gd name="T18" fmla="*/ 1057 w 1562"/>
              <a:gd name="T19" fmla="*/ 724 h 1491"/>
              <a:gd name="T20" fmla="*/ 1228 w 1562"/>
              <a:gd name="T21" fmla="*/ 953 h 1491"/>
              <a:gd name="T22" fmla="*/ 1228 w 1562"/>
              <a:gd name="T23" fmla="*/ 1491 h 1491"/>
              <a:gd name="T24" fmla="*/ 1562 w 1562"/>
              <a:gd name="T25" fmla="*/ 1491 h 1491"/>
              <a:gd name="T26" fmla="*/ 1562 w 1562"/>
              <a:gd name="T27" fmla="*/ 916 h 1491"/>
              <a:gd name="T28" fmla="*/ 1176 w 1562"/>
              <a:gd name="T29" fmla="*/ 466 h 1491"/>
              <a:gd name="T30" fmla="*/ 22 w 1562"/>
              <a:gd name="T31" fmla="*/ 1491 h 1491"/>
              <a:gd name="T32" fmla="*/ 22 w 1562"/>
              <a:gd name="T33" fmla="*/ 1491 h 1491"/>
              <a:gd name="T34" fmla="*/ 357 w 1562"/>
              <a:gd name="T35" fmla="*/ 1491 h 1491"/>
              <a:gd name="T36" fmla="*/ 357 w 1562"/>
              <a:gd name="T37" fmla="*/ 487 h 1491"/>
              <a:gd name="T38" fmla="*/ 22 w 1562"/>
              <a:gd name="T39" fmla="*/ 487 h 1491"/>
              <a:gd name="T40" fmla="*/ 22 w 1562"/>
              <a:gd name="T41" fmla="*/ 1491 h 1491"/>
              <a:gd name="T42" fmla="*/ 193 w 1562"/>
              <a:gd name="T43" fmla="*/ 0 h 1491"/>
              <a:gd name="T44" fmla="*/ 193 w 1562"/>
              <a:gd name="T45" fmla="*/ 0 h 1491"/>
              <a:gd name="T46" fmla="*/ 0 w 1562"/>
              <a:gd name="T47" fmla="*/ 178 h 1491"/>
              <a:gd name="T48" fmla="*/ 186 w 1562"/>
              <a:gd name="T49" fmla="*/ 347 h 1491"/>
              <a:gd name="T50" fmla="*/ 379 w 1562"/>
              <a:gd name="T51" fmla="*/ 178 h 1491"/>
              <a:gd name="T52" fmla="*/ 193 w 1562"/>
              <a:gd name="T53" fmla="*/ 0 h 1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2" h="1491">
                <a:moveTo>
                  <a:pt x="1176" y="466"/>
                </a:moveTo>
                <a:lnTo>
                  <a:pt x="1176" y="466"/>
                </a:lnTo>
                <a:cubicBezTo>
                  <a:pt x="990" y="466"/>
                  <a:pt x="916" y="562"/>
                  <a:pt x="871" y="636"/>
                </a:cubicBezTo>
                <a:lnTo>
                  <a:pt x="871" y="488"/>
                </a:lnTo>
                <a:lnTo>
                  <a:pt x="538" y="488"/>
                </a:lnTo>
                <a:cubicBezTo>
                  <a:pt x="545" y="584"/>
                  <a:pt x="538" y="1491"/>
                  <a:pt x="538" y="1491"/>
                </a:cubicBezTo>
                <a:lnTo>
                  <a:pt x="871" y="1491"/>
                </a:lnTo>
                <a:lnTo>
                  <a:pt x="871" y="931"/>
                </a:lnTo>
                <a:cubicBezTo>
                  <a:pt x="871" y="901"/>
                  <a:pt x="871" y="872"/>
                  <a:pt x="886" y="850"/>
                </a:cubicBezTo>
                <a:cubicBezTo>
                  <a:pt x="909" y="791"/>
                  <a:pt x="961" y="724"/>
                  <a:pt x="1057" y="724"/>
                </a:cubicBezTo>
                <a:cubicBezTo>
                  <a:pt x="1176" y="724"/>
                  <a:pt x="1228" y="820"/>
                  <a:pt x="1228" y="953"/>
                </a:cubicBezTo>
                <a:lnTo>
                  <a:pt x="1228" y="1491"/>
                </a:lnTo>
                <a:lnTo>
                  <a:pt x="1562" y="1491"/>
                </a:lnTo>
                <a:lnTo>
                  <a:pt x="1562" y="916"/>
                </a:lnTo>
                <a:cubicBezTo>
                  <a:pt x="1562" y="606"/>
                  <a:pt x="1398" y="466"/>
                  <a:pt x="1176" y="466"/>
                </a:cubicBezTo>
                <a:close/>
                <a:moveTo>
                  <a:pt x="22" y="1491"/>
                </a:moveTo>
                <a:lnTo>
                  <a:pt x="22" y="1491"/>
                </a:lnTo>
                <a:lnTo>
                  <a:pt x="357" y="1491"/>
                </a:lnTo>
                <a:lnTo>
                  <a:pt x="357" y="487"/>
                </a:lnTo>
                <a:lnTo>
                  <a:pt x="22" y="487"/>
                </a:lnTo>
                <a:lnTo>
                  <a:pt x="22" y="1491"/>
                </a:lnTo>
                <a:close/>
                <a:moveTo>
                  <a:pt x="193" y="0"/>
                </a:moveTo>
                <a:lnTo>
                  <a:pt x="193" y="0"/>
                </a:lnTo>
                <a:cubicBezTo>
                  <a:pt x="74" y="0"/>
                  <a:pt x="0" y="82"/>
                  <a:pt x="0" y="178"/>
                </a:cubicBezTo>
                <a:cubicBezTo>
                  <a:pt x="0" y="273"/>
                  <a:pt x="74" y="347"/>
                  <a:pt x="186" y="347"/>
                </a:cubicBezTo>
                <a:cubicBezTo>
                  <a:pt x="305" y="347"/>
                  <a:pt x="379" y="273"/>
                  <a:pt x="379" y="178"/>
                </a:cubicBezTo>
                <a:cubicBezTo>
                  <a:pt x="379" y="82"/>
                  <a:pt x="305" y="0"/>
                  <a:pt x="193" y="0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57565A"/>
              </a:solidFill>
            </a:endParaRP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11661065" y="6399834"/>
            <a:ext cx="153964" cy="125761"/>
          </a:xfrm>
          <a:custGeom>
            <a:avLst/>
            <a:gdLst>
              <a:gd name="T0" fmla="*/ 1491 w 1690"/>
              <a:gd name="T1" fmla="*/ 223 h 1374"/>
              <a:gd name="T2" fmla="*/ 1491 w 1690"/>
              <a:gd name="T3" fmla="*/ 223 h 1374"/>
              <a:gd name="T4" fmla="*/ 1647 w 1690"/>
              <a:gd name="T5" fmla="*/ 30 h 1374"/>
              <a:gd name="T6" fmla="*/ 1424 w 1690"/>
              <a:gd name="T7" fmla="*/ 108 h 1374"/>
              <a:gd name="T8" fmla="*/ 1171 w 1690"/>
              <a:gd name="T9" fmla="*/ 0 h 1374"/>
              <a:gd name="T10" fmla="*/ 821 w 1690"/>
              <a:gd name="T11" fmla="*/ 356 h 1374"/>
              <a:gd name="T12" fmla="*/ 827 w 1690"/>
              <a:gd name="T13" fmla="*/ 428 h 1374"/>
              <a:gd name="T14" fmla="*/ 114 w 1690"/>
              <a:gd name="T15" fmla="*/ 66 h 1374"/>
              <a:gd name="T16" fmla="*/ 72 w 1690"/>
              <a:gd name="T17" fmla="*/ 241 h 1374"/>
              <a:gd name="T18" fmla="*/ 223 w 1690"/>
              <a:gd name="T19" fmla="*/ 530 h 1374"/>
              <a:gd name="T20" fmla="*/ 66 w 1690"/>
              <a:gd name="T21" fmla="*/ 488 h 1374"/>
              <a:gd name="T22" fmla="*/ 66 w 1690"/>
              <a:gd name="T23" fmla="*/ 494 h 1374"/>
              <a:gd name="T24" fmla="*/ 344 w 1690"/>
              <a:gd name="T25" fmla="*/ 832 h 1374"/>
              <a:gd name="T26" fmla="*/ 253 w 1690"/>
              <a:gd name="T27" fmla="*/ 844 h 1374"/>
              <a:gd name="T28" fmla="*/ 187 w 1690"/>
              <a:gd name="T29" fmla="*/ 838 h 1374"/>
              <a:gd name="T30" fmla="*/ 513 w 1690"/>
              <a:gd name="T31" fmla="*/ 1079 h 1374"/>
              <a:gd name="T32" fmla="*/ 78 w 1690"/>
              <a:gd name="T33" fmla="*/ 1230 h 1374"/>
              <a:gd name="T34" fmla="*/ 0 w 1690"/>
              <a:gd name="T35" fmla="*/ 1224 h 1374"/>
              <a:gd name="T36" fmla="*/ 525 w 1690"/>
              <a:gd name="T37" fmla="*/ 1374 h 1374"/>
              <a:gd name="T38" fmla="*/ 1521 w 1690"/>
              <a:gd name="T39" fmla="*/ 392 h 1374"/>
              <a:gd name="T40" fmla="*/ 1521 w 1690"/>
              <a:gd name="T41" fmla="*/ 344 h 1374"/>
              <a:gd name="T42" fmla="*/ 1690 w 1690"/>
              <a:gd name="T43" fmla="*/ 163 h 1374"/>
              <a:gd name="T44" fmla="*/ 1491 w 1690"/>
              <a:gd name="T45" fmla="*/ 223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90" h="1374">
                <a:moveTo>
                  <a:pt x="1491" y="223"/>
                </a:moveTo>
                <a:lnTo>
                  <a:pt x="1491" y="223"/>
                </a:lnTo>
                <a:cubicBezTo>
                  <a:pt x="1569" y="175"/>
                  <a:pt x="1617" y="108"/>
                  <a:pt x="1647" y="30"/>
                </a:cubicBezTo>
                <a:cubicBezTo>
                  <a:pt x="1581" y="66"/>
                  <a:pt x="1509" y="96"/>
                  <a:pt x="1424" y="108"/>
                </a:cubicBezTo>
                <a:cubicBezTo>
                  <a:pt x="1358" y="42"/>
                  <a:pt x="1273" y="0"/>
                  <a:pt x="1171" y="0"/>
                </a:cubicBezTo>
                <a:cubicBezTo>
                  <a:pt x="977" y="0"/>
                  <a:pt x="821" y="157"/>
                  <a:pt x="821" y="356"/>
                </a:cubicBezTo>
                <a:cubicBezTo>
                  <a:pt x="821" y="374"/>
                  <a:pt x="827" y="404"/>
                  <a:pt x="827" y="428"/>
                </a:cubicBezTo>
                <a:cubicBezTo>
                  <a:pt x="543" y="410"/>
                  <a:pt x="283" y="277"/>
                  <a:pt x="114" y="66"/>
                </a:cubicBezTo>
                <a:cubicBezTo>
                  <a:pt x="84" y="120"/>
                  <a:pt x="72" y="175"/>
                  <a:pt x="72" y="241"/>
                </a:cubicBezTo>
                <a:cubicBezTo>
                  <a:pt x="72" y="362"/>
                  <a:pt x="132" y="470"/>
                  <a:pt x="223" y="530"/>
                </a:cubicBezTo>
                <a:cubicBezTo>
                  <a:pt x="169" y="530"/>
                  <a:pt x="114" y="512"/>
                  <a:pt x="66" y="488"/>
                </a:cubicBezTo>
                <a:lnTo>
                  <a:pt x="66" y="494"/>
                </a:lnTo>
                <a:cubicBezTo>
                  <a:pt x="66" y="663"/>
                  <a:pt x="187" y="802"/>
                  <a:pt x="344" y="832"/>
                </a:cubicBezTo>
                <a:cubicBezTo>
                  <a:pt x="313" y="838"/>
                  <a:pt x="283" y="844"/>
                  <a:pt x="253" y="844"/>
                </a:cubicBezTo>
                <a:cubicBezTo>
                  <a:pt x="235" y="844"/>
                  <a:pt x="211" y="838"/>
                  <a:pt x="187" y="838"/>
                </a:cubicBezTo>
                <a:cubicBezTo>
                  <a:pt x="235" y="977"/>
                  <a:pt x="356" y="1073"/>
                  <a:pt x="513" y="1079"/>
                </a:cubicBezTo>
                <a:cubicBezTo>
                  <a:pt x="392" y="1170"/>
                  <a:pt x="241" y="1230"/>
                  <a:pt x="78" y="1230"/>
                </a:cubicBezTo>
                <a:cubicBezTo>
                  <a:pt x="54" y="1230"/>
                  <a:pt x="24" y="1230"/>
                  <a:pt x="0" y="1224"/>
                </a:cubicBezTo>
                <a:cubicBezTo>
                  <a:pt x="151" y="1326"/>
                  <a:pt x="338" y="1374"/>
                  <a:pt x="525" y="1374"/>
                </a:cubicBezTo>
                <a:cubicBezTo>
                  <a:pt x="1171" y="1374"/>
                  <a:pt x="1521" y="844"/>
                  <a:pt x="1521" y="392"/>
                </a:cubicBezTo>
                <a:lnTo>
                  <a:pt x="1521" y="344"/>
                </a:lnTo>
                <a:cubicBezTo>
                  <a:pt x="1587" y="295"/>
                  <a:pt x="1647" y="235"/>
                  <a:pt x="1690" y="163"/>
                </a:cubicBezTo>
                <a:cubicBezTo>
                  <a:pt x="1635" y="193"/>
                  <a:pt x="1569" y="211"/>
                  <a:pt x="1491" y="223"/>
                </a:cubicBezTo>
                <a:close/>
              </a:path>
            </a:pathLst>
          </a:custGeom>
          <a:solidFill>
            <a:schemeClr val="tx1">
              <a:alpha val="54902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3200">
              <a:solidFill>
                <a:srgbClr val="57565A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11135232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10699019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 rot="10800000">
            <a:off x="1157144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67">
              <a:solidFill>
                <a:prstClr val="white"/>
              </a:solidFill>
            </a:endParaRPr>
          </a:p>
        </p:txBody>
      </p:sp>
      <p:sp>
        <p:nvSpPr>
          <p:cNvPr id="18" name="Rectangle 17">
            <a:hlinkClick r:id="rId60"/>
          </p:cNvPr>
          <p:cNvSpPr/>
          <p:nvPr/>
        </p:nvSpPr>
        <p:spPr>
          <a:xfrm>
            <a:off x="10658932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Rectangle 24">
            <a:hlinkClick r:id="rId61"/>
          </p:cNvPr>
          <p:cNvSpPr/>
          <p:nvPr/>
        </p:nvSpPr>
        <p:spPr>
          <a:xfrm>
            <a:off x="11092939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Rectangle 25">
            <a:hlinkClick r:id="rId62"/>
          </p:cNvPr>
          <p:cNvSpPr/>
          <p:nvPr/>
        </p:nvSpPr>
        <p:spPr>
          <a:xfrm>
            <a:off x="11536877" y="6254517"/>
            <a:ext cx="402336" cy="402336"/>
          </a:xfrm>
          <a:prstGeom prst="rec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4" r:id="rId1"/>
    <p:sldLayoutId id="2147484395" r:id="rId2"/>
    <p:sldLayoutId id="2147484396" r:id="rId3"/>
    <p:sldLayoutId id="2147484397" r:id="rId4"/>
    <p:sldLayoutId id="2147484398" r:id="rId5"/>
    <p:sldLayoutId id="2147484399" r:id="rId6"/>
    <p:sldLayoutId id="2147484400" r:id="rId7"/>
    <p:sldLayoutId id="2147484401" r:id="rId8"/>
    <p:sldLayoutId id="2147484402" r:id="rId9"/>
    <p:sldLayoutId id="2147484403" r:id="rId10"/>
    <p:sldLayoutId id="2147484404" r:id="rId11"/>
    <p:sldLayoutId id="2147484405" r:id="rId12"/>
    <p:sldLayoutId id="2147484406" r:id="rId13"/>
    <p:sldLayoutId id="2147484407" r:id="rId14"/>
    <p:sldLayoutId id="2147484408" r:id="rId15"/>
    <p:sldLayoutId id="2147484409" r:id="rId16"/>
    <p:sldLayoutId id="2147484410" r:id="rId17"/>
    <p:sldLayoutId id="2147484411" r:id="rId18"/>
    <p:sldLayoutId id="2147484412" r:id="rId19"/>
    <p:sldLayoutId id="2147484413" r:id="rId20"/>
    <p:sldLayoutId id="2147484414" r:id="rId21"/>
    <p:sldLayoutId id="2147484415" r:id="rId22"/>
    <p:sldLayoutId id="2147484416" r:id="rId23"/>
    <p:sldLayoutId id="2147484417" r:id="rId24"/>
    <p:sldLayoutId id="2147484418" r:id="rId25"/>
    <p:sldLayoutId id="2147484419" r:id="rId26"/>
    <p:sldLayoutId id="2147484420" r:id="rId27"/>
    <p:sldLayoutId id="2147484421" r:id="rId28"/>
    <p:sldLayoutId id="2147484422" r:id="rId29"/>
    <p:sldLayoutId id="2147484423" r:id="rId30"/>
    <p:sldLayoutId id="2147484424" r:id="rId31"/>
    <p:sldLayoutId id="2147484425" r:id="rId32"/>
    <p:sldLayoutId id="2147484426" r:id="rId33"/>
    <p:sldLayoutId id="2147484427" r:id="rId34"/>
    <p:sldLayoutId id="2147484428" r:id="rId35"/>
    <p:sldLayoutId id="2147484429" r:id="rId36"/>
    <p:sldLayoutId id="2147484430" r:id="rId37"/>
    <p:sldLayoutId id="2147484431" r:id="rId38"/>
    <p:sldLayoutId id="2147484432" r:id="rId39"/>
    <p:sldLayoutId id="2147484433" r:id="rId40"/>
    <p:sldLayoutId id="2147484434" r:id="rId41"/>
    <p:sldLayoutId id="2147484435" r:id="rId42"/>
    <p:sldLayoutId id="2147484436" r:id="rId43"/>
    <p:sldLayoutId id="2147484437" r:id="rId44"/>
    <p:sldLayoutId id="2147484438" r:id="rId45"/>
    <p:sldLayoutId id="2147484439" r:id="rId46"/>
    <p:sldLayoutId id="2147484440" r:id="rId47"/>
    <p:sldLayoutId id="2147484441" r:id="rId48"/>
    <p:sldLayoutId id="2147484442" r:id="rId49"/>
    <p:sldLayoutId id="2147484443" r:id="rId50"/>
    <p:sldLayoutId id="2147484444" r:id="rId51"/>
    <p:sldLayoutId id="2147484445" r:id="rId52"/>
    <p:sldLayoutId id="2147484446" r:id="rId53"/>
    <p:sldLayoutId id="2147484447" r:id="rId54"/>
    <p:sldLayoutId id="2147484448" r:id="rId55"/>
    <p:sldLayoutId id="2147484449" r:id="rId56"/>
    <p:sldLayoutId id="2147484450" r:id="rId57"/>
    <p:sldLayoutId id="2147484451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2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92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47" r:id="rId1"/>
    <p:sldLayoutId id="2147484948" r:id="rId2"/>
    <p:sldLayoutId id="2147484949" r:id="rId3"/>
    <p:sldLayoutId id="2147484950" r:id="rId4"/>
    <p:sldLayoutId id="2147484951" r:id="rId5"/>
    <p:sldLayoutId id="2147484952" r:id="rId6"/>
    <p:sldLayoutId id="2147484953" r:id="rId7"/>
    <p:sldLayoutId id="2147484954" r:id="rId8"/>
    <p:sldLayoutId id="2147484955" r:id="rId9"/>
    <p:sldLayoutId id="2147484956" r:id="rId10"/>
    <p:sldLayoutId id="2147484957" r:id="rId11"/>
    <p:sldLayoutId id="2147484958" r:id="rId12"/>
    <p:sldLayoutId id="2147484959" r:id="rId13"/>
    <p:sldLayoutId id="2147484960" r:id="rId14"/>
    <p:sldLayoutId id="2147484961" r:id="rId15"/>
    <p:sldLayoutId id="2147484962" r:id="rId16"/>
    <p:sldLayoutId id="2147484963" r:id="rId17"/>
    <p:sldLayoutId id="2147484964" r:id="rId18"/>
    <p:sldLayoutId id="2147484965" r:id="rId19"/>
    <p:sldLayoutId id="2147484966" r:id="rId20"/>
    <p:sldLayoutId id="2147484967" r:id="rId21"/>
    <p:sldLayoutId id="2147484968" r:id="rId22"/>
    <p:sldLayoutId id="2147484969" r:id="rId23"/>
    <p:sldLayoutId id="2147484970" r:id="rId24"/>
    <p:sldLayoutId id="2147484971" r:id="rId25"/>
    <p:sldLayoutId id="2147484972" r:id="rId26"/>
    <p:sldLayoutId id="2147484973" r:id="rId27"/>
    <p:sldLayoutId id="2147484974" r:id="rId28"/>
    <p:sldLayoutId id="2147484975" r:id="rId29"/>
    <p:sldLayoutId id="2147484976" r:id="rId30"/>
    <p:sldLayoutId id="2147484977" r:id="rId31"/>
    <p:sldLayoutId id="2147484978" r:id="rId32"/>
    <p:sldLayoutId id="2147484979" r:id="rId33"/>
    <p:sldLayoutId id="2147484980" r:id="rId34"/>
    <p:sldLayoutId id="2147484981" r:id="rId35"/>
    <p:sldLayoutId id="2147484982" r:id="rId36"/>
    <p:sldLayoutId id="2147484983" r:id="rId37"/>
    <p:sldLayoutId id="2147484984" r:id="rId38"/>
    <p:sldLayoutId id="2147484985" r:id="rId39"/>
    <p:sldLayoutId id="2147484986" r:id="rId40"/>
    <p:sldLayoutId id="2147484987" r:id="rId41"/>
    <p:sldLayoutId id="2147484988" r:id="rId42"/>
    <p:sldLayoutId id="2147484989" r:id="rId43"/>
    <p:sldLayoutId id="2147484990" r:id="rId44"/>
    <p:sldLayoutId id="2147484991" r:id="rId45"/>
    <p:sldLayoutId id="2147484992" r:id="rId46"/>
    <p:sldLayoutId id="2147484993" r:id="rId47"/>
    <p:sldLayoutId id="2147484994" r:id="rId48"/>
    <p:sldLayoutId id="2147484995" r:id="rId49"/>
    <p:sldLayoutId id="2147484996" r:id="rId50"/>
    <p:sldLayoutId id="2147484997" r:id="rId51"/>
    <p:sldLayoutId id="2147484998" r:id="rId52"/>
    <p:sldLayoutId id="2147484999" r:id="rId53"/>
    <p:sldLayoutId id="2147485000" r:id="rId54"/>
    <p:sldLayoutId id="2147485001" r:id="rId55"/>
    <p:sldLayoutId id="2147485002" r:id="rId56"/>
    <p:sldLayoutId id="2147485003" r:id="rId57"/>
    <p:sldLayoutId id="2147485004" r:id="rId58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87"/>
            <a:ext cx="139424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0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2" y="6412186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9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629308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40" r:id="rId1"/>
    <p:sldLayoutId id="2147485141" r:id="rId2"/>
    <p:sldLayoutId id="2147485142" r:id="rId3"/>
    <p:sldLayoutId id="2147485143" r:id="rId4"/>
    <p:sldLayoutId id="2147485144" r:id="rId5"/>
    <p:sldLayoutId id="2147485145" r:id="rId6"/>
    <p:sldLayoutId id="2147485146" r:id="rId7"/>
    <p:sldLayoutId id="2147485147" r:id="rId8"/>
    <p:sldLayoutId id="2147485148" r:id="rId9"/>
    <p:sldLayoutId id="2147485149" r:id="rId10"/>
    <p:sldLayoutId id="2147485150" r:id="rId11"/>
    <p:sldLayoutId id="2147485151" r:id="rId12"/>
    <p:sldLayoutId id="2147485152" r:id="rId13"/>
    <p:sldLayoutId id="2147485153" r:id="rId14"/>
    <p:sldLayoutId id="2147485154" r:id="rId15"/>
    <p:sldLayoutId id="2147485155" r:id="rId16"/>
    <p:sldLayoutId id="2147485156" r:id="rId17"/>
    <p:sldLayoutId id="2147485157" r:id="rId18"/>
    <p:sldLayoutId id="2147485158" r:id="rId19"/>
    <p:sldLayoutId id="2147485159" r:id="rId20"/>
    <p:sldLayoutId id="2147485160" r:id="rId21"/>
    <p:sldLayoutId id="2147485161" r:id="rId22"/>
    <p:sldLayoutId id="2147485162" r:id="rId23"/>
    <p:sldLayoutId id="2147485163" r:id="rId24"/>
    <p:sldLayoutId id="2147485164" r:id="rId25"/>
    <p:sldLayoutId id="2147485165" r:id="rId26"/>
    <p:sldLayoutId id="2147485166" r:id="rId27"/>
    <p:sldLayoutId id="2147485167" r:id="rId28"/>
    <p:sldLayoutId id="2147485168" r:id="rId29"/>
    <p:sldLayoutId id="2147485169" r:id="rId30"/>
    <p:sldLayoutId id="2147485170" r:id="rId31"/>
    <p:sldLayoutId id="2147485171" r:id="rId32"/>
    <p:sldLayoutId id="2147485172" r:id="rId33"/>
    <p:sldLayoutId id="2147485173" r:id="rId34"/>
    <p:sldLayoutId id="2147485174" r:id="rId35"/>
    <p:sldLayoutId id="2147485175" r:id="rId36"/>
    <p:sldLayoutId id="2147485176" r:id="rId37"/>
    <p:sldLayoutId id="2147485177" r:id="rId38"/>
    <p:sldLayoutId id="2147485178" r:id="rId39"/>
    <p:sldLayoutId id="2147485179" r:id="rId40"/>
    <p:sldLayoutId id="2147485180" r:id="rId41"/>
    <p:sldLayoutId id="2147485181" r:id="rId42"/>
    <p:sldLayoutId id="2147485182" r:id="rId43"/>
    <p:sldLayoutId id="2147485183" r:id="rId44"/>
    <p:sldLayoutId id="2147485184" r:id="rId45"/>
    <p:sldLayoutId id="2147485185" r:id="rId46"/>
    <p:sldLayoutId id="2147485186" r:id="rId47"/>
    <p:sldLayoutId id="2147485187" r:id="rId48"/>
    <p:sldLayoutId id="2147485188" r:id="rId49"/>
    <p:sldLayoutId id="2147485189" r:id="rId50"/>
    <p:sldLayoutId id="2147485190" r:id="rId51"/>
    <p:sldLayoutId id="2147485191" r:id="rId52"/>
    <p:sldLayoutId id="2147485192" r:id="rId53"/>
    <p:sldLayoutId id="2147485193" r:id="rId54"/>
    <p:sldLayoutId id="2147486237" r:id="rId55"/>
    <p:sldLayoutId id="2147485194" r:id="rId56"/>
    <p:sldLayoutId id="2147485195" r:id="rId57"/>
    <p:sldLayoutId id="2147485196" r:id="rId58"/>
    <p:sldLayoutId id="2147485197" r:id="rId59"/>
  </p:sldLayoutIdLst>
  <p:txStyles>
    <p:titleStyle>
      <a:lvl1pPr algn="ctr" defTabSz="1219170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306" indent="-230712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900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6494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5089" indent="-228594" algn="l" defTabSz="1219170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6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93"/>
            <a:ext cx="139424" cy="328295"/>
          </a:xfrm>
          <a:prstGeom prst="rect">
            <a:avLst/>
          </a:prstGeom>
        </p:spPr>
        <p:txBody>
          <a:bodyPr vert="horz" wrap="none" lIns="121848" tIns="60924" rIns="121848" bIns="6092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1" y="6412192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8" y="6412192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>
              <a:solidFill>
                <a:prstClr val="white"/>
              </a:solidFill>
            </a:endParaRPr>
          </a:p>
        </p:txBody>
      </p:sp>
      <p:pic>
        <p:nvPicPr>
          <p:cNvPr id="12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5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39842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2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8" r:id="rId1"/>
    <p:sldLayoutId id="2147485259" r:id="rId2"/>
    <p:sldLayoutId id="2147485260" r:id="rId3"/>
    <p:sldLayoutId id="2147485261" r:id="rId4"/>
    <p:sldLayoutId id="2147485262" r:id="rId5"/>
    <p:sldLayoutId id="2147485263" r:id="rId6"/>
    <p:sldLayoutId id="2147485264" r:id="rId7"/>
    <p:sldLayoutId id="2147485265" r:id="rId8"/>
    <p:sldLayoutId id="2147485266" r:id="rId9"/>
    <p:sldLayoutId id="2147485267" r:id="rId10"/>
    <p:sldLayoutId id="2147485268" r:id="rId11"/>
    <p:sldLayoutId id="2147485269" r:id="rId12"/>
    <p:sldLayoutId id="2147485270" r:id="rId13"/>
    <p:sldLayoutId id="2147485271" r:id="rId14"/>
    <p:sldLayoutId id="2147485272" r:id="rId15"/>
    <p:sldLayoutId id="2147485273" r:id="rId16"/>
    <p:sldLayoutId id="2147485274" r:id="rId17"/>
    <p:sldLayoutId id="2147485275" r:id="rId18"/>
    <p:sldLayoutId id="2147485276" r:id="rId19"/>
    <p:sldLayoutId id="2147485277" r:id="rId20"/>
    <p:sldLayoutId id="2147485278" r:id="rId21"/>
    <p:sldLayoutId id="2147485279" r:id="rId22"/>
    <p:sldLayoutId id="2147485280" r:id="rId23"/>
    <p:sldLayoutId id="2147485281" r:id="rId24"/>
    <p:sldLayoutId id="2147485282" r:id="rId25"/>
    <p:sldLayoutId id="2147485283" r:id="rId26"/>
    <p:sldLayoutId id="2147485284" r:id="rId27"/>
    <p:sldLayoutId id="2147485285" r:id="rId28"/>
    <p:sldLayoutId id="2147485286" r:id="rId29"/>
    <p:sldLayoutId id="2147485287" r:id="rId30"/>
    <p:sldLayoutId id="2147485288" r:id="rId31"/>
    <p:sldLayoutId id="2147485289" r:id="rId32"/>
    <p:sldLayoutId id="2147485290" r:id="rId33"/>
    <p:sldLayoutId id="2147485291" r:id="rId34"/>
    <p:sldLayoutId id="2147485292" r:id="rId35"/>
    <p:sldLayoutId id="2147485293" r:id="rId36"/>
    <p:sldLayoutId id="2147485294" r:id="rId37"/>
    <p:sldLayoutId id="2147485295" r:id="rId38"/>
    <p:sldLayoutId id="2147485296" r:id="rId39"/>
    <p:sldLayoutId id="2147485297" r:id="rId40"/>
    <p:sldLayoutId id="2147485298" r:id="rId41"/>
    <p:sldLayoutId id="2147485299" r:id="rId42"/>
    <p:sldLayoutId id="2147485300" r:id="rId43"/>
    <p:sldLayoutId id="2147485301" r:id="rId44"/>
    <p:sldLayoutId id="2147485302" r:id="rId45"/>
    <p:sldLayoutId id="2147485303" r:id="rId46"/>
    <p:sldLayoutId id="2147485304" r:id="rId47"/>
    <p:sldLayoutId id="2147485305" r:id="rId48"/>
    <p:sldLayoutId id="2147485306" r:id="rId49"/>
    <p:sldLayoutId id="2147485307" r:id="rId50"/>
    <p:sldLayoutId id="2147485308" r:id="rId51"/>
    <p:sldLayoutId id="2147485309" r:id="rId52"/>
    <p:sldLayoutId id="2147485310" r:id="rId53"/>
    <p:sldLayoutId id="2147485311" r:id="rId54"/>
    <p:sldLayoutId id="2147485312" r:id="rId55"/>
    <p:sldLayoutId id="2147485313" r:id="rId56"/>
    <p:sldLayoutId id="2147485314" r:id="rId57"/>
  </p:sldLayoutIdLst>
  <p:txStyles>
    <p:titleStyle>
      <a:lvl1pPr algn="ctr" defTabSz="1218438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56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030" indent="-230574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491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5942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4405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0706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5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4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4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7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9962"/>
            <a:ext cx="10363200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6"/>
            <a:ext cx="10363200" cy="46275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 txBox="1">
            <a:spLocks/>
          </p:cNvSpPr>
          <p:nvPr/>
        </p:nvSpPr>
        <p:spPr>
          <a:xfrm>
            <a:off x="814963" y="6293093"/>
            <a:ext cx="139424" cy="328295"/>
          </a:xfrm>
          <a:prstGeom prst="rect">
            <a:avLst/>
          </a:prstGeom>
        </p:spPr>
        <p:txBody>
          <a:bodyPr vert="horz" wrap="none" lIns="121848" tIns="60924" rIns="121848" bIns="60924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mtClean="0">
                <a:solidFill>
                  <a:srgbClr val="57565A">
                    <a:tint val="75000"/>
                  </a:srgbClr>
                </a:solidFill>
              </a:rPr>
              <a:pPr algn="ctr"/>
              <a:t>‹#›</a:t>
            </a:fld>
            <a:endParaRPr lang="en-US" dirty="0">
              <a:solidFill>
                <a:srgbClr val="57565A">
                  <a:tint val="75000"/>
                </a:srgb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8075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281861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7" name="Rectangle 9"/>
          <p:cNvSpPr/>
          <p:nvPr/>
        </p:nvSpPr>
        <p:spPr>
          <a:xfrm rot="2700000">
            <a:off x="426721" y="6412192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 rot="10800000">
            <a:off x="1154288" y="6290644"/>
            <a:ext cx="333200" cy="333200"/>
          </a:xfrm>
          <a:prstGeom prst="ellipse">
            <a:avLst/>
          </a:pr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15" name="Rectangle 9"/>
          <p:cNvSpPr/>
          <p:nvPr/>
        </p:nvSpPr>
        <p:spPr>
          <a:xfrm rot="13500000">
            <a:off x="1252518" y="6412192"/>
            <a:ext cx="90117" cy="90117"/>
          </a:xfrm>
          <a:custGeom>
            <a:avLst/>
            <a:gdLst>
              <a:gd name="connsiteX0" fmla="*/ 0 w 531091"/>
              <a:gd name="connsiteY0" fmla="*/ 0 h 531091"/>
              <a:gd name="connsiteX1" fmla="*/ 531091 w 531091"/>
              <a:gd name="connsiteY1" fmla="*/ 0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0 w 531091"/>
              <a:gd name="connsiteY0" fmla="*/ 0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0" fmla="*/ 0 w 531091"/>
              <a:gd name="connsiteY0" fmla="*/ 0 h 531091"/>
              <a:gd name="connsiteX1" fmla="*/ 230909 w 531091"/>
              <a:gd name="connsiteY1" fmla="*/ 224312 h 531091"/>
              <a:gd name="connsiteX2" fmla="*/ 531091 w 531091"/>
              <a:gd name="connsiteY2" fmla="*/ 531091 h 531091"/>
              <a:gd name="connsiteX3" fmla="*/ 0 w 531091"/>
              <a:gd name="connsiteY3" fmla="*/ 531091 h 531091"/>
              <a:gd name="connsiteX4" fmla="*/ 0 w 531091"/>
              <a:gd name="connsiteY4" fmla="*/ 0 h 531091"/>
              <a:gd name="connsiteX0" fmla="*/ 230909 w 531091"/>
              <a:gd name="connsiteY0" fmla="*/ 224312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343065 w 531091"/>
              <a:gd name="connsiteY0" fmla="*/ 89066 h 531091"/>
              <a:gd name="connsiteX1" fmla="*/ 531091 w 531091"/>
              <a:gd name="connsiteY1" fmla="*/ 531091 h 531091"/>
              <a:gd name="connsiteX2" fmla="*/ 0 w 531091"/>
              <a:gd name="connsiteY2" fmla="*/ 531091 h 531091"/>
              <a:gd name="connsiteX3" fmla="*/ 0 w 531091"/>
              <a:gd name="connsiteY3" fmla="*/ 0 h 531091"/>
              <a:gd name="connsiteX4" fmla="*/ 322349 w 531091"/>
              <a:gd name="connsiteY4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  <a:gd name="connsiteX3" fmla="*/ 322349 w 531091"/>
              <a:gd name="connsiteY3" fmla="*/ 315752 h 531091"/>
              <a:gd name="connsiteX0" fmla="*/ 531091 w 531091"/>
              <a:gd name="connsiteY0" fmla="*/ 531091 h 531091"/>
              <a:gd name="connsiteX1" fmla="*/ 0 w 531091"/>
              <a:gd name="connsiteY1" fmla="*/ 531091 h 531091"/>
              <a:gd name="connsiteX2" fmla="*/ 0 w 531091"/>
              <a:gd name="connsiteY2" fmla="*/ 0 h 53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1091" h="531091">
                <a:moveTo>
                  <a:pt x="531091" y="531091"/>
                </a:moveTo>
                <a:lnTo>
                  <a:pt x="0" y="531091"/>
                </a:lnTo>
                <a:lnTo>
                  <a:pt x="0" y="0"/>
                </a:lnTo>
              </a:path>
            </a:pathLst>
          </a:custGeom>
          <a:noFill/>
          <a:ln w="6350" cmpd="sng">
            <a:solidFill>
              <a:srgbClr val="BFBFB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27" name="Action Button: Forward or Next 26">
            <a:hlinkClick r:id="" action="ppaction://hlinkshowjump?jump=nextslide" highlightClick="1"/>
          </p:cNvPr>
          <p:cNvSpPr/>
          <p:nvPr/>
        </p:nvSpPr>
        <p:spPr>
          <a:xfrm>
            <a:off x="1127078" y="6259096"/>
            <a:ext cx="402336" cy="402336"/>
          </a:xfrm>
          <a:prstGeom prst="actionButtonForwardNext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Action Button: Back or Previous 27">
            <a:hlinkClick r:id="" action="ppaction://hlinkshowjump?jump=previousslide" highlightClick="1"/>
          </p:cNvPr>
          <p:cNvSpPr/>
          <p:nvPr/>
        </p:nvSpPr>
        <p:spPr>
          <a:xfrm>
            <a:off x="249959" y="6251322"/>
            <a:ext cx="402336" cy="402336"/>
          </a:xfrm>
          <a:prstGeom prst="actionButtonBackPrevious">
            <a:avLst/>
          </a:prstGeom>
          <a:solidFill>
            <a:srgbClr val="00CAC5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6" tIns="45695" rIns="91386" bIns="45695" rtlCol="0" anchor="ctr"/>
          <a:lstStyle/>
          <a:p>
            <a:pPr algn="ctr" defTabSz="1218438"/>
            <a:endParaRPr lang="en-US">
              <a:solidFill>
                <a:prstClr val="white"/>
              </a:solidFill>
            </a:endParaRPr>
          </a:p>
        </p:txBody>
      </p:sp>
      <p:pic>
        <p:nvPicPr>
          <p:cNvPr id="13" name="Picture 2" descr="C:\Users\Trading\Dropbox\Micobo\micobo Consulting\Symposium\01_Robo Advisory_Juli 2016\LOGO\Bildlogo_micobo_Grau3.png"/>
          <p:cNvPicPr>
            <a:picLocks noChangeAspect="1" noChangeArrowheads="1"/>
          </p:cNvPicPr>
          <p:nvPr/>
        </p:nvPicPr>
        <p:blipFill>
          <a:blip r:embed="rId6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559060" y="398427"/>
            <a:ext cx="379020" cy="37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424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6" r:id="rId1"/>
    <p:sldLayoutId id="2147485317" r:id="rId2"/>
    <p:sldLayoutId id="2147485318" r:id="rId3"/>
    <p:sldLayoutId id="2147485319" r:id="rId4"/>
    <p:sldLayoutId id="2147485320" r:id="rId5"/>
    <p:sldLayoutId id="2147485321" r:id="rId6"/>
    <p:sldLayoutId id="2147485322" r:id="rId7"/>
    <p:sldLayoutId id="2147485323" r:id="rId8"/>
    <p:sldLayoutId id="2147485324" r:id="rId9"/>
    <p:sldLayoutId id="2147485325" r:id="rId10"/>
    <p:sldLayoutId id="2147485326" r:id="rId11"/>
    <p:sldLayoutId id="2147485327" r:id="rId12"/>
    <p:sldLayoutId id="2147485328" r:id="rId13"/>
    <p:sldLayoutId id="2147485329" r:id="rId14"/>
    <p:sldLayoutId id="2147485330" r:id="rId15"/>
    <p:sldLayoutId id="2147485331" r:id="rId16"/>
    <p:sldLayoutId id="2147485332" r:id="rId17"/>
    <p:sldLayoutId id="2147485333" r:id="rId18"/>
    <p:sldLayoutId id="2147485334" r:id="rId19"/>
    <p:sldLayoutId id="2147485335" r:id="rId20"/>
    <p:sldLayoutId id="2147485336" r:id="rId21"/>
    <p:sldLayoutId id="2147485337" r:id="rId22"/>
    <p:sldLayoutId id="2147485338" r:id="rId23"/>
    <p:sldLayoutId id="2147485339" r:id="rId24"/>
    <p:sldLayoutId id="2147485340" r:id="rId25"/>
    <p:sldLayoutId id="2147485341" r:id="rId26"/>
    <p:sldLayoutId id="2147485342" r:id="rId27"/>
    <p:sldLayoutId id="2147485343" r:id="rId28"/>
    <p:sldLayoutId id="2147485344" r:id="rId29"/>
    <p:sldLayoutId id="2147485345" r:id="rId30"/>
    <p:sldLayoutId id="2147485346" r:id="rId31"/>
    <p:sldLayoutId id="2147485347" r:id="rId32"/>
    <p:sldLayoutId id="2147485348" r:id="rId33"/>
    <p:sldLayoutId id="2147485349" r:id="rId34"/>
    <p:sldLayoutId id="2147485350" r:id="rId35"/>
    <p:sldLayoutId id="2147485351" r:id="rId36"/>
    <p:sldLayoutId id="2147485352" r:id="rId37"/>
    <p:sldLayoutId id="2147485353" r:id="rId38"/>
    <p:sldLayoutId id="2147485354" r:id="rId39"/>
    <p:sldLayoutId id="2147485355" r:id="rId40"/>
    <p:sldLayoutId id="2147485356" r:id="rId41"/>
    <p:sldLayoutId id="2147485357" r:id="rId42"/>
    <p:sldLayoutId id="2147485358" r:id="rId43"/>
    <p:sldLayoutId id="2147485359" r:id="rId44"/>
    <p:sldLayoutId id="2147485360" r:id="rId45"/>
    <p:sldLayoutId id="2147485361" r:id="rId46"/>
    <p:sldLayoutId id="2147485362" r:id="rId47"/>
    <p:sldLayoutId id="2147485363" r:id="rId48"/>
    <p:sldLayoutId id="2147485364" r:id="rId49"/>
    <p:sldLayoutId id="2147485365" r:id="rId50"/>
    <p:sldLayoutId id="2147485366" r:id="rId51"/>
    <p:sldLayoutId id="2147485367" r:id="rId52"/>
    <p:sldLayoutId id="2147485368" r:id="rId53"/>
    <p:sldLayoutId id="2147485369" r:id="rId54"/>
    <p:sldLayoutId id="2147485370" r:id="rId55"/>
    <p:sldLayoutId id="2147485371" r:id="rId56"/>
    <p:sldLayoutId id="2147485372" r:id="rId57"/>
    <p:sldLayoutId id="2147485373" r:id="rId58"/>
  </p:sldLayoutIdLst>
  <p:txStyles>
    <p:titleStyle>
      <a:lvl1pPr algn="ctr" defTabSz="1218438" rtl="0" eaLnBrk="1" latinLnBrk="0" hangingPunct="1">
        <a:lnSpc>
          <a:spcPct val="86000"/>
        </a:lnSpc>
        <a:spcBef>
          <a:spcPct val="0"/>
        </a:spcBef>
        <a:buNone/>
        <a:defRPr sz="2800" kern="800" spc="-53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56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20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459030" indent="-230574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2pPr>
      <a:lvl3pPr marL="687491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•"/>
        <a:defRPr sz="1600" kern="800">
          <a:solidFill>
            <a:schemeClr val="tx1"/>
          </a:solidFill>
          <a:latin typeface="+mn-lt"/>
          <a:ea typeface="+mn-ea"/>
          <a:cs typeface="+mn-cs"/>
        </a:defRPr>
      </a:lvl3pPr>
      <a:lvl4pPr marL="915942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4pPr>
      <a:lvl5pPr marL="1144405" indent="-228456" algn="l" defTabSz="1218438" rtl="0" eaLnBrk="1" latinLnBrk="0" hangingPunct="1">
        <a:spcBef>
          <a:spcPct val="20000"/>
        </a:spcBef>
        <a:buClr>
          <a:schemeClr val="accent1"/>
        </a:buClr>
        <a:buFont typeface="Arial" panose="020B0604020202020204" pitchFamily="34" charset="0"/>
        <a:buChar char="»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0706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5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4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2" algn="l" defTabSz="1218438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9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4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7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18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4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13" Type="http://schemas.openxmlformats.org/officeDocument/2006/relationships/image" Target="../media/image19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12" Type="http://schemas.openxmlformats.org/officeDocument/2006/relationships/image" Target="../media/image18.tiff"/><Relationship Id="rId17" Type="http://schemas.openxmlformats.org/officeDocument/2006/relationships/image" Target="../media/image23.tiff"/><Relationship Id="rId2" Type="http://schemas.openxmlformats.org/officeDocument/2006/relationships/image" Target="../media/image8.jpg"/><Relationship Id="rId16" Type="http://schemas.openxmlformats.org/officeDocument/2006/relationships/image" Target="../media/image22.tiff"/><Relationship Id="rId1" Type="http://schemas.openxmlformats.org/officeDocument/2006/relationships/slideLayout" Target="../slideLayouts/slideLayout875.xml"/><Relationship Id="rId6" Type="http://schemas.openxmlformats.org/officeDocument/2006/relationships/image" Target="../media/image12.tiff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5" Type="http://schemas.openxmlformats.org/officeDocument/2006/relationships/image" Target="../media/image2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tiff"/><Relationship Id="rId18" Type="http://schemas.openxmlformats.org/officeDocument/2006/relationships/image" Target="../media/image10.tiff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tiff"/><Relationship Id="rId17" Type="http://schemas.openxmlformats.org/officeDocument/2006/relationships/image" Target="../media/image39.tiff"/><Relationship Id="rId2" Type="http://schemas.openxmlformats.org/officeDocument/2006/relationships/image" Target="../media/image24.jpeg"/><Relationship Id="rId16" Type="http://schemas.openxmlformats.org/officeDocument/2006/relationships/image" Target="../media/image38.tiff"/><Relationship Id="rId1" Type="http://schemas.openxmlformats.org/officeDocument/2006/relationships/slideLayout" Target="../slideLayouts/slideLayout875.xml"/><Relationship Id="rId6" Type="http://schemas.openxmlformats.org/officeDocument/2006/relationships/image" Target="../media/image28.png"/><Relationship Id="rId11" Type="http://schemas.openxmlformats.org/officeDocument/2006/relationships/image" Target="../media/image33.jpeg"/><Relationship Id="rId5" Type="http://schemas.openxmlformats.org/officeDocument/2006/relationships/image" Target="../media/image27.png"/><Relationship Id="rId15" Type="http://schemas.openxmlformats.org/officeDocument/2006/relationships/image" Target="../media/image37.tiff"/><Relationship Id="rId10" Type="http://schemas.openxmlformats.org/officeDocument/2006/relationships/image" Target="../media/image32.tiff"/><Relationship Id="rId4" Type="http://schemas.openxmlformats.org/officeDocument/2006/relationships/image" Target="../media/image26.tiff"/><Relationship Id="rId9" Type="http://schemas.openxmlformats.org/officeDocument/2006/relationships/image" Target="../media/image31.tiff"/><Relationship Id="rId14" Type="http://schemas.openxmlformats.org/officeDocument/2006/relationships/image" Target="../media/image3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6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6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6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6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C5554319-02F2-48B9-8021-0BC4D71C0254}"/>
              </a:ext>
            </a:extLst>
          </p:cNvPr>
          <p:cNvCxnSpPr>
            <a:cxnSpLocks/>
          </p:cNvCxnSpPr>
          <p:nvPr/>
        </p:nvCxnSpPr>
        <p:spPr>
          <a:xfrm>
            <a:off x="8284930" y="2468390"/>
            <a:ext cx="0" cy="3550396"/>
          </a:xfrm>
          <a:prstGeom prst="line">
            <a:avLst/>
          </a:prstGeom>
          <a:ln w="19050" cap="rnd">
            <a:solidFill>
              <a:srgbClr val="85CDD7"/>
            </a:solidFill>
            <a:headEnd type="oval"/>
            <a:tailEnd type="non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C96679F8-C8E8-412E-9EFF-3B5F98B7E663}"/>
              </a:ext>
            </a:extLst>
          </p:cNvPr>
          <p:cNvSpPr/>
          <p:nvPr/>
        </p:nvSpPr>
        <p:spPr>
          <a:xfrm>
            <a:off x="328295" y="6031448"/>
            <a:ext cx="4513721" cy="504000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71D64354-C8A9-45FB-9870-CDCD18062082}"/>
              </a:ext>
            </a:extLst>
          </p:cNvPr>
          <p:cNvSpPr/>
          <p:nvPr/>
        </p:nvSpPr>
        <p:spPr>
          <a:xfrm>
            <a:off x="328296" y="6018786"/>
            <a:ext cx="4868884" cy="504000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10A804E-7600-4ABC-A90D-B65DB38FCC1C}"/>
              </a:ext>
            </a:extLst>
          </p:cNvPr>
          <p:cNvSpPr/>
          <p:nvPr/>
        </p:nvSpPr>
        <p:spPr>
          <a:xfrm>
            <a:off x="5192174" y="6031448"/>
            <a:ext cx="6664466" cy="504000"/>
          </a:xfrm>
          <a:prstGeom prst="rect">
            <a:avLst/>
          </a:prstGeom>
          <a:gradFill flip="none" rotWithShape="1">
            <a:gsLst>
              <a:gs pos="12851">
                <a:srgbClr val="3498B7"/>
              </a:gs>
              <a:gs pos="83000">
                <a:schemeClr val="accent1">
                  <a:alpha val="45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AB68350-00EC-4EC5-BE0E-53BCE259DB1D}"/>
              </a:ext>
            </a:extLst>
          </p:cNvPr>
          <p:cNvSpPr txBox="1"/>
          <p:nvPr/>
        </p:nvSpPr>
        <p:spPr>
          <a:xfrm>
            <a:off x="839165" y="6092084"/>
            <a:ext cx="468077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u="none" strike="noStrike" kern="800" cap="none" spc="-12" normalizeH="0" baseline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13.03.2018 | </a:t>
            </a:r>
            <a:r>
              <a:rPr kumimoji="0" lang="en-US" sz="1800" u="none" strike="noStrike" kern="1200" cap="none" spc="0" normalizeH="0" baseline="0">
                <a:ln>
                  <a:noFill/>
                </a:ln>
                <a:solidFill>
                  <a:srgbClr val="57565A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Merck Finck Privatbankiers</a:t>
            </a:r>
            <a:endParaRPr kumimoji="0" lang="en-US" sz="1801" u="none" strike="noStrike" kern="800" cap="none" spc="-12" normalizeH="0" baseline="0">
              <a:ln>
                <a:noFill/>
              </a:ln>
              <a:solidFill>
                <a:srgbClr val="57565A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2FCCF6-255E-F447-A3D4-62E398363D9E}"/>
              </a:ext>
            </a:extLst>
          </p:cNvPr>
          <p:cNvGrpSpPr/>
          <p:nvPr/>
        </p:nvGrpSpPr>
        <p:grpSpPr>
          <a:xfrm>
            <a:off x="112820" y="116632"/>
            <a:ext cx="5836053" cy="6614183"/>
            <a:chOff x="115930" y="121908"/>
            <a:chExt cx="5836053" cy="6614183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692EEF80-215B-42EE-A68B-7AF1B7D8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40462"/>
            <a:stretch/>
          </p:blipFill>
          <p:spPr>
            <a:xfrm>
              <a:off x="115930" y="121908"/>
              <a:ext cx="5836053" cy="6614183"/>
            </a:xfrm>
            <a:prstGeom prst="rect">
              <a:avLst/>
            </a:prstGeom>
          </p:spPr>
        </p:pic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15EE9F90-9F07-40D0-BA6B-87E52AD1D451}"/>
                </a:ext>
              </a:extLst>
            </p:cNvPr>
            <p:cNvSpPr/>
            <p:nvPr/>
          </p:nvSpPr>
          <p:spPr>
            <a:xfrm>
              <a:off x="115930" y="121908"/>
              <a:ext cx="5831313" cy="6594256"/>
            </a:xfrm>
            <a:prstGeom prst="rect">
              <a:avLst/>
            </a:prstGeom>
            <a:solidFill>
              <a:srgbClr val="3498B7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25" name="Rechteck 24">
            <a:extLst>
              <a:ext uri="{FF2B5EF4-FFF2-40B4-BE49-F238E27FC236}">
                <a16:creationId xmlns:a16="http://schemas.microsoft.com/office/drawing/2014/main" id="{37F39765-96F4-41CA-B507-9A40E22F41FC}"/>
              </a:ext>
            </a:extLst>
          </p:cNvPr>
          <p:cNvSpPr/>
          <p:nvPr/>
        </p:nvSpPr>
        <p:spPr>
          <a:xfrm>
            <a:off x="327015" y="6014856"/>
            <a:ext cx="5624967" cy="504000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u="none" strike="noStrike" kern="0" cap="none" spc="0" normalizeH="0" baseline="0">
                <a:ln>
                  <a:noFill/>
                </a:ln>
                <a:solidFill>
                  <a:srgbClr val="2B2B2D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Security Token 2.0</a:t>
            </a:r>
          </a:p>
        </p:txBody>
      </p:sp>
      <p:pic>
        <p:nvPicPr>
          <p:cNvPr id="6" name="Grafik 5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0A44B632-D404-4946-BBC4-2140BDCBBA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98946" y="320688"/>
            <a:ext cx="1457694" cy="411892"/>
          </a:xfrm>
          <a:prstGeom prst="rect">
            <a:avLst/>
          </a:prstGeom>
        </p:spPr>
      </p:pic>
      <p:sp>
        <p:nvSpPr>
          <p:cNvPr id="15" name="Textplatzhalter 13">
            <a:extLst>
              <a:ext uri="{FF2B5EF4-FFF2-40B4-BE49-F238E27FC236}">
                <a16:creationId xmlns:a16="http://schemas.microsoft.com/office/drawing/2014/main" id="{8B8B61A2-FE0E-43E4-98E6-8A1EA91BC843}"/>
              </a:ext>
            </a:extLst>
          </p:cNvPr>
          <p:cNvSpPr txBox="1">
            <a:spLocks/>
          </p:cNvSpPr>
          <p:nvPr/>
        </p:nvSpPr>
        <p:spPr>
          <a:xfrm>
            <a:off x="6184479" y="4991215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1E8B5EB1-6E2C-49E5-89EA-FE10037E533D}"/>
              </a:ext>
            </a:extLst>
          </p:cNvPr>
          <p:cNvSpPr txBox="1">
            <a:spLocks/>
          </p:cNvSpPr>
          <p:nvPr/>
        </p:nvSpPr>
        <p:spPr>
          <a:xfrm>
            <a:off x="7971817" y="1937580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20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Index</a:t>
            </a:r>
          </a:p>
          <a:p>
            <a:pPr>
              <a:lnSpc>
                <a:spcPct val="120000"/>
              </a:lnSpc>
            </a:pPr>
            <a:endParaRPr lang="en-US" sz="320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Textplatzhalter 13">
            <a:extLst>
              <a:ext uri="{FF2B5EF4-FFF2-40B4-BE49-F238E27FC236}">
                <a16:creationId xmlns:a16="http://schemas.microsoft.com/office/drawing/2014/main" id="{07D23690-6C2C-4A9C-9A9A-0FF90DD121AF}"/>
              </a:ext>
            </a:extLst>
          </p:cNvPr>
          <p:cNvSpPr txBox="1">
            <a:spLocks/>
          </p:cNvSpPr>
          <p:nvPr/>
        </p:nvSpPr>
        <p:spPr>
          <a:xfrm>
            <a:off x="8501464" y="3209374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Architecture</a:t>
            </a:r>
          </a:p>
        </p:txBody>
      </p:sp>
      <p:sp>
        <p:nvSpPr>
          <p:cNvPr id="20" name="Textplatzhalter 13">
            <a:extLst>
              <a:ext uri="{FF2B5EF4-FFF2-40B4-BE49-F238E27FC236}">
                <a16:creationId xmlns:a16="http://schemas.microsoft.com/office/drawing/2014/main" id="{8A2AB841-A6F9-4410-AECA-3552D297C651}"/>
              </a:ext>
            </a:extLst>
          </p:cNvPr>
          <p:cNvSpPr txBox="1">
            <a:spLocks/>
          </p:cNvSpPr>
          <p:nvPr/>
        </p:nvSpPr>
        <p:spPr>
          <a:xfrm>
            <a:off x="8501464" y="3797351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Administrable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1C0ED6B3-053D-475D-88A3-900603772F2E}"/>
              </a:ext>
            </a:extLst>
          </p:cNvPr>
          <p:cNvSpPr txBox="1">
            <a:spLocks/>
          </p:cNvSpPr>
          <p:nvPr/>
        </p:nvSpPr>
        <p:spPr>
          <a:xfrm>
            <a:off x="8501464" y="4385328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Partitions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87632BDA-BE6A-4906-94AD-179B896A2D84}"/>
              </a:ext>
            </a:extLst>
          </p:cNvPr>
          <p:cNvSpPr/>
          <p:nvPr/>
        </p:nvSpPr>
        <p:spPr>
          <a:xfrm>
            <a:off x="8233760" y="4558686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C351534C-6D6D-421F-AF57-D3514CC32BFD}"/>
              </a:ext>
            </a:extLst>
          </p:cNvPr>
          <p:cNvSpPr/>
          <p:nvPr/>
        </p:nvSpPr>
        <p:spPr>
          <a:xfrm>
            <a:off x="8230930" y="3977147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8727ADF-1F5B-4147-AAF7-4216CF968F94}"/>
              </a:ext>
            </a:extLst>
          </p:cNvPr>
          <p:cNvSpPr/>
          <p:nvPr/>
        </p:nvSpPr>
        <p:spPr>
          <a:xfrm>
            <a:off x="8233760" y="3383989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35A0CD84-9740-1049-BA25-29851B8A6274}"/>
              </a:ext>
            </a:extLst>
          </p:cNvPr>
          <p:cNvSpPr/>
          <p:nvPr/>
        </p:nvSpPr>
        <p:spPr>
          <a:xfrm>
            <a:off x="327015" y="335214"/>
            <a:ext cx="5407665" cy="1679952"/>
          </a:xfrm>
          <a:prstGeom prst="rect">
            <a:avLst/>
          </a:prstGeom>
          <a:solidFill>
            <a:schemeClr val="bg1">
              <a:lumMod val="95000"/>
              <a:alpha val="78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44000" tIns="144000" rIns="144000" bIns="144000" rtlCol="0" anchor="ctr"/>
          <a:lstStyle/>
          <a:p>
            <a:pPr lvl="0" defTabSz="914400">
              <a:defRPr/>
            </a:pPr>
            <a:r>
              <a:rPr lang="en-US" sz="1800" dirty="0"/>
              <a:t>Security Token 2.0</a:t>
            </a:r>
            <a:endParaRPr kumimoji="0" lang="en-US" sz="1800" u="none" strike="noStrike" kern="0" cap="none" spc="0" normalizeH="0" baseline="0" dirty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Textplatzhalter 13">
            <a:extLst>
              <a:ext uri="{FF2B5EF4-FFF2-40B4-BE49-F238E27FC236}">
                <a16:creationId xmlns:a16="http://schemas.microsoft.com/office/drawing/2014/main" id="{7907326B-6F4E-E04C-AFA0-2269A44740E2}"/>
              </a:ext>
            </a:extLst>
          </p:cNvPr>
          <p:cNvSpPr txBox="1">
            <a:spLocks/>
          </p:cNvSpPr>
          <p:nvPr/>
        </p:nvSpPr>
        <p:spPr>
          <a:xfrm>
            <a:off x="8500750" y="2669033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 dirty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 Features</a:t>
            </a:r>
          </a:p>
        </p:txBody>
      </p:sp>
      <p:sp>
        <p:nvSpPr>
          <p:cNvPr id="31" name="Ellipse 29">
            <a:extLst>
              <a:ext uri="{FF2B5EF4-FFF2-40B4-BE49-F238E27FC236}">
                <a16:creationId xmlns:a16="http://schemas.microsoft.com/office/drawing/2014/main" id="{E5B97537-2A2C-1E4B-843B-535269ED261C}"/>
              </a:ext>
            </a:extLst>
          </p:cNvPr>
          <p:cNvSpPr/>
          <p:nvPr/>
        </p:nvSpPr>
        <p:spPr>
          <a:xfrm>
            <a:off x="8233046" y="2843648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E3D45179-D2EA-9A49-910E-C7EA5DEA7148}"/>
              </a:ext>
            </a:extLst>
          </p:cNvPr>
          <p:cNvSpPr txBox="1">
            <a:spLocks/>
          </p:cNvSpPr>
          <p:nvPr/>
        </p:nvSpPr>
        <p:spPr>
          <a:xfrm>
            <a:off x="8500749" y="4914400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Modular Constraints</a:t>
            </a:r>
          </a:p>
        </p:txBody>
      </p:sp>
      <p:sp>
        <p:nvSpPr>
          <p:cNvPr id="27" name="Ellipse 27">
            <a:extLst>
              <a:ext uri="{FF2B5EF4-FFF2-40B4-BE49-F238E27FC236}">
                <a16:creationId xmlns:a16="http://schemas.microsoft.com/office/drawing/2014/main" id="{3BF1D441-9773-E442-98F5-17DBFF8451E3}"/>
              </a:ext>
            </a:extLst>
          </p:cNvPr>
          <p:cNvSpPr/>
          <p:nvPr/>
        </p:nvSpPr>
        <p:spPr>
          <a:xfrm>
            <a:off x="8230930" y="5060356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2" name="Ellipse 27">
            <a:extLst>
              <a:ext uri="{FF2B5EF4-FFF2-40B4-BE49-F238E27FC236}">
                <a16:creationId xmlns:a16="http://schemas.microsoft.com/office/drawing/2014/main" id="{690BC2EB-A5FF-6948-B1D4-778F2490B962}"/>
              </a:ext>
            </a:extLst>
          </p:cNvPr>
          <p:cNvSpPr/>
          <p:nvPr/>
        </p:nvSpPr>
        <p:spPr>
          <a:xfrm>
            <a:off x="8230930" y="5625244"/>
            <a:ext cx="108000" cy="108000"/>
          </a:xfrm>
          <a:prstGeom prst="ellipse">
            <a:avLst/>
          </a:prstGeom>
          <a:solidFill>
            <a:srgbClr val="3498B7"/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5" name="Textplatzhalter 13">
            <a:extLst>
              <a:ext uri="{FF2B5EF4-FFF2-40B4-BE49-F238E27FC236}">
                <a16:creationId xmlns:a16="http://schemas.microsoft.com/office/drawing/2014/main" id="{E902474E-35EE-7A43-AD28-1381857CD582}"/>
              </a:ext>
            </a:extLst>
          </p:cNvPr>
          <p:cNvSpPr txBox="1">
            <a:spLocks/>
          </p:cNvSpPr>
          <p:nvPr/>
        </p:nvSpPr>
        <p:spPr>
          <a:xfrm>
            <a:off x="8500748" y="5445504"/>
            <a:ext cx="2475857" cy="3999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800" kern="0" spc="0">
                <a:solidFill>
                  <a:srgbClr val="2B2B2D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Free Transactions</a:t>
            </a:r>
          </a:p>
        </p:txBody>
      </p:sp>
    </p:spTree>
    <p:extLst>
      <p:ext uri="{BB962C8B-B14F-4D97-AF65-F5344CB8AC3E}">
        <p14:creationId xmlns:p14="http://schemas.microsoft.com/office/powerpoint/2010/main" val="12461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33E4C998-3111-4D12-A3A8-07B5F10A4636}"/>
              </a:ext>
            </a:extLst>
          </p:cNvPr>
          <p:cNvSpPr/>
          <p:nvPr/>
        </p:nvSpPr>
        <p:spPr>
          <a:xfrm>
            <a:off x="-382716" y="5625244"/>
            <a:ext cx="12529392" cy="1232756"/>
          </a:xfrm>
          <a:prstGeom prst="rect">
            <a:avLst/>
          </a:prstGeom>
          <a:solidFill>
            <a:srgbClr val="4040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400" b="0" i="0" u="none" strike="noStrike" kern="1200" cap="none" spc="0" normalizeH="0" baseline="0" noProof="0">
              <a:ln>
                <a:noFill/>
              </a:ln>
              <a:solidFill>
                <a:srgbClr val="2B2B2D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19A9AAF-35DA-4CA0-A3EB-667140FE9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412" y="1124744"/>
            <a:ext cx="2988333" cy="56812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78ED7C0-85DD-4E38-978F-0077C5AD3440}"/>
              </a:ext>
            </a:extLst>
          </p:cNvPr>
          <p:cNvSpPr txBox="1"/>
          <p:nvPr/>
        </p:nvSpPr>
        <p:spPr>
          <a:xfrm>
            <a:off x="1019436" y="2906784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Office Frankfurt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Taunusanlage 8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60329 Frankfurt am Main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273E745-E007-4715-82DA-ADA1C0C5E7C2}"/>
              </a:ext>
            </a:extLst>
          </p:cNvPr>
          <p:cNvSpPr txBox="1"/>
          <p:nvPr/>
        </p:nvSpPr>
        <p:spPr>
          <a:xfrm>
            <a:off x="3267888" y="2906941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Office Essen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Kruppstr. 82 - 100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45145 Essen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AE0C8ED-9236-4E52-9BE7-4D5FDDD85011}"/>
              </a:ext>
            </a:extLst>
          </p:cNvPr>
          <p:cNvSpPr txBox="1"/>
          <p:nvPr/>
        </p:nvSpPr>
        <p:spPr>
          <a:xfrm>
            <a:off x="5063208" y="2906783"/>
            <a:ext cx="23762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Office Düsseldorf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Königsallee 61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40125 Düsseldorf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7CC2358-CFFB-4F92-8ABD-F189CB5E4659}"/>
              </a:ext>
            </a:extLst>
          </p:cNvPr>
          <p:cNvSpPr txBox="1"/>
          <p:nvPr/>
        </p:nvSpPr>
        <p:spPr>
          <a:xfrm>
            <a:off x="1019436" y="2149696"/>
            <a:ext cx="29883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3888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Email: 	FinTech@micobo.com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3888" algn="l"/>
              </a:tabLst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Phone: 	+49 211 4247 1220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0776520" y="6391850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micobo.com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3744E2D-6D1B-454A-BB32-5E4143F0E0E5}"/>
              </a:ext>
            </a:extLst>
          </p:cNvPr>
          <p:cNvSpPr txBox="1"/>
          <p:nvPr/>
        </p:nvSpPr>
        <p:spPr>
          <a:xfrm>
            <a:off x="7057871" y="2906625"/>
            <a:ext cx="32229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Office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/>
                <a:ea typeface="+mn-ea"/>
                <a:cs typeface="+mn-cs"/>
              </a:rPr>
              <a:t>Singapore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5F Republic Plaza, 9 Raffles Place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Singapore, 048619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GB" dirty="0"/>
              <a:t>Company Overview</a:t>
            </a:r>
          </a:p>
        </p:txBody>
      </p:sp>
      <p:cxnSp>
        <p:nvCxnSpPr>
          <p:cNvPr id="22" name="Gerade Verbindung 21"/>
          <p:cNvCxnSpPr/>
          <p:nvPr/>
        </p:nvCxnSpPr>
        <p:spPr>
          <a:xfrm rot="5400000">
            <a:off x="4609360" y="3871524"/>
            <a:ext cx="455745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2">
            <a:extLst>
              <a:ext uri="{FF2B5EF4-FFF2-40B4-BE49-F238E27FC236}">
                <a16:creationId xmlns:a16="http://schemas.microsoft.com/office/drawing/2014/main" id="{96EFA5D0-EA4B-3148-8F7F-606445B55D92}"/>
              </a:ext>
            </a:extLst>
          </p:cNvPr>
          <p:cNvGrpSpPr>
            <a:grpSpLocks noChangeAspect="1"/>
          </p:cNvGrpSpPr>
          <p:nvPr/>
        </p:nvGrpSpPr>
        <p:grpSpPr>
          <a:xfrm>
            <a:off x="271442" y="1592796"/>
            <a:ext cx="3309544" cy="4419447"/>
            <a:chOff x="942976" y="221456"/>
            <a:chExt cx="3518297" cy="4698207"/>
          </a:xfrm>
        </p:grpSpPr>
        <p:grpSp>
          <p:nvGrpSpPr>
            <p:cNvPr id="11" name="Group 1">
              <a:extLst>
                <a:ext uri="{FF2B5EF4-FFF2-40B4-BE49-F238E27FC236}">
                  <a16:creationId xmlns:a16="http://schemas.microsoft.com/office/drawing/2014/main" id="{FA897901-7FA4-5844-BDEA-F8EED314AE25}"/>
                </a:ext>
              </a:extLst>
            </p:cNvPr>
            <p:cNvGrpSpPr/>
            <p:nvPr/>
          </p:nvGrpSpPr>
          <p:grpSpPr>
            <a:xfrm>
              <a:off x="942976" y="221456"/>
              <a:ext cx="3518297" cy="4698207"/>
              <a:chOff x="942976" y="221456"/>
              <a:chExt cx="3518297" cy="46982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CFEF5F1-59C2-6449-942C-EB745CBC4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8" name="Freeform 8">
                <a:extLst>
                  <a:ext uri="{FF2B5EF4-FFF2-40B4-BE49-F238E27FC236}">
                    <a16:creationId xmlns:a16="http://schemas.microsoft.com/office/drawing/2014/main" id="{FFD5A3AB-BC4F-4347-A99C-F099CBDA2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4" y="4852988"/>
                <a:ext cx="17860" cy="8335"/>
              </a:xfrm>
              <a:custGeom>
                <a:avLst/>
                <a:gdLst>
                  <a:gd name="T0" fmla="*/ 15 w 15"/>
                  <a:gd name="T1" fmla="*/ 7 h 7"/>
                  <a:gd name="T2" fmla="*/ 15 w 15"/>
                  <a:gd name="T3" fmla="*/ 7 h 7"/>
                  <a:gd name="T4" fmla="*/ 0 w 15"/>
                  <a:gd name="T5" fmla="*/ 0 h 7"/>
                  <a:gd name="T6" fmla="*/ 15 w 15"/>
                  <a:gd name="T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7"/>
                    </a:moveTo>
                    <a:lnTo>
                      <a:pt x="15" y="7"/>
                    </a:lnTo>
                    <a:lnTo>
                      <a:pt x="0" y="0"/>
                    </a:lnTo>
                    <a:lnTo>
                      <a:pt x="15" y="7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id="{E7C39A44-B3C9-B94E-9275-05F507FAAE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C8905E70-B911-DE41-9FED-512086B7A2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1473" y="4795838"/>
                <a:ext cx="20241" cy="22622"/>
              </a:xfrm>
              <a:custGeom>
                <a:avLst/>
                <a:gdLst>
                  <a:gd name="T0" fmla="*/ 0 w 17"/>
                  <a:gd name="T1" fmla="*/ 12 h 19"/>
                  <a:gd name="T2" fmla="*/ 0 w 17"/>
                  <a:gd name="T3" fmla="*/ 12 h 19"/>
                  <a:gd name="T4" fmla="*/ 0 w 17"/>
                  <a:gd name="T5" fmla="*/ 8 h 19"/>
                  <a:gd name="T6" fmla="*/ 7 w 17"/>
                  <a:gd name="T7" fmla="*/ 0 h 19"/>
                  <a:gd name="T8" fmla="*/ 11 w 17"/>
                  <a:gd name="T9" fmla="*/ 4 h 19"/>
                  <a:gd name="T10" fmla="*/ 15 w 17"/>
                  <a:gd name="T11" fmla="*/ 2 h 19"/>
                  <a:gd name="T12" fmla="*/ 15 w 17"/>
                  <a:gd name="T13" fmla="*/ 0 h 19"/>
                  <a:gd name="T14" fmla="*/ 17 w 17"/>
                  <a:gd name="T15" fmla="*/ 2 h 19"/>
                  <a:gd name="T16" fmla="*/ 13 w 17"/>
                  <a:gd name="T17" fmla="*/ 14 h 19"/>
                  <a:gd name="T18" fmla="*/ 11 w 17"/>
                  <a:gd name="T19" fmla="*/ 19 h 19"/>
                  <a:gd name="T20" fmla="*/ 9 w 17"/>
                  <a:gd name="T21" fmla="*/ 19 h 19"/>
                  <a:gd name="T22" fmla="*/ 9 w 17"/>
                  <a:gd name="T23" fmla="*/ 19 h 19"/>
                  <a:gd name="T24" fmla="*/ 7 w 17"/>
                  <a:gd name="T25" fmla="*/ 17 h 19"/>
                  <a:gd name="T26" fmla="*/ 7 w 17"/>
                  <a:gd name="T27" fmla="*/ 17 h 19"/>
                  <a:gd name="T28" fmla="*/ 5 w 17"/>
                  <a:gd name="T29" fmla="*/ 14 h 19"/>
                  <a:gd name="T30" fmla="*/ 2 w 17"/>
                  <a:gd name="T31" fmla="*/ 12 h 19"/>
                  <a:gd name="T32" fmla="*/ 0 w 17"/>
                  <a:gd name="T33" fmla="*/ 1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7" h="19">
                    <a:moveTo>
                      <a:pt x="0" y="12"/>
                    </a:moveTo>
                    <a:lnTo>
                      <a:pt x="0" y="12"/>
                    </a:lnTo>
                    <a:lnTo>
                      <a:pt x="0" y="8"/>
                    </a:lnTo>
                    <a:lnTo>
                      <a:pt x="7" y="0"/>
                    </a:lnTo>
                    <a:lnTo>
                      <a:pt x="11" y="4"/>
                    </a:lnTo>
                    <a:lnTo>
                      <a:pt x="15" y="2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3" y="14"/>
                    </a:lnTo>
                    <a:lnTo>
                      <a:pt x="11" y="19"/>
                    </a:lnTo>
                    <a:lnTo>
                      <a:pt x="9" y="19"/>
                    </a:lnTo>
                    <a:lnTo>
                      <a:pt x="9" y="19"/>
                    </a:lnTo>
                    <a:lnTo>
                      <a:pt x="7" y="17"/>
                    </a:lnTo>
                    <a:lnTo>
                      <a:pt x="7" y="17"/>
                    </a:lnTo>
                    <a:lnTo>
                      <a:pt x="5" y="14"/>
                    </a:lnTo>
                    <a:lnTo>
                      <a:pt x="2" y="12"/>
                    </a:lnTo>
                    <a:lnTo>
                      <a:pt x="0" y="12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CE041E1A-4811-8340-B270-BF60369DD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599" y="1768079"/>
                <a:ext cx="1346597" cy="1429941"/>
              </a:xfrm>
              <a:custGeom>
                <a:avLst/>
                <a:gdLst>
                  <a:gd name="T0" fmla="*/ 166 w 1131"/>
                  <a:gd name="T1" fmla="*/ 1118 h 1201"/>
                  <a:gd name="T2" fmla="*/ 155 w 1131"/>
                  <a:gd name="T3" fmla="*/ 1063 h 1201"/>
                  <a:gd name="T4" fmla="*/ 68 w 1131"/>
                  <a:gd name="T5" fmla="*/ 984 h 1201"/>
                  <a:gd name="T6" fmla="*/ 73 w 1131"/>
                  <a:gd name="T7" fmla="*/ 906 h 1201"/>
                  <a:gd name="T8" fmla="*/ 30 w 1131"/>
                  <a:gd name="T9" fmla="*/ 848 h 1201"/>
                  <a:gd name="T10" fmla="*/ 96 w 1131"/>
                  <a:gd name="T11" fmla="*/ 691 h 1201"/>
                  <a:gd name="T12" fmla="*/ 32 w 1131"/>
                  <a:gd name="T13" fmla="*/ 493 h 1201"/>
                  <a:gd name="T14" fmla="*/ 68 w 1131"/>
                  <a:gd name="T15" fmla="*/ 417 h 1201"/>
                  <a:gd name="T16" fmla="*/ 175 w 1131"/>
                  <a:gd name="T17" fmla="*/ 410 h 1201"/>
                  <a:gd name="T18" fmla="*/ 236 w 1131"/>
                  <a:gd name="T19" fmla="*/ 296 h 1201"/>
                  <a:gd name="T20" fmla="*/ 355 w 1131"/>
                  <a:gd name="T21" fmla="*/ 187 h 1201"/>
                  <a:gd name="T22" fmla="*/ 493 w 1131"/>
                  <a:gd name="T23" fmla="*/ 113 h 1201"/>
                  <a:gd name="T24" fmla="*/ 502 w 1131"/>
                  <a:gd name="T25" fmla="*/ 60 h 1201"/>
                  <a:gd name="T26" fmla="*/ 608 w 1131"/>
                  <a:gd name="T27" fmla="*/ 109 h 1201"/>
                  <a:gd name="T28" fmla="*/ 613 w 1131"/>
                  <a:gd name="T29" fmla="*/ 164 h 1201"/>
                  <a:gd name="T30" fmla="*/ 623 w 1131"/>
                  <a:gd name="T31" fmla="*/ 198 h 1201"/>
                  <a:gd name="T32" fmla="*/ 617 w 1131"/>
                  <a:gd name="T33" fmla="*/ 240 h 1201"/>
                  <a:gd name="T34" fmla="*/ 715 w 1131"/>
                  <a:gd name="T35" fmla="*/ 232 h 1201"/>
                  <a:gd name="T36" fmla="*/ 787 w 1131"/>
                  <a:gd name="T37" fmla="*/ 172 h 1201"/>
                  <a:gd name="T38" fmla="*/ 742 w 1131"/>
                  <a:gd name="T39" fmla="*/ 53 h 1201"/>
                  <a:gd name="T40" fmla="*/ 829 w 1131"/>
                  <a:gd name="T41" fmla="*/ 2 h 1201"/>
                  <a:gd name="T42" fmla="*/ 853 w 1131"/>
                  <a:gd name="T43" fmla="*/ 64 h 1201"/>
                  <a:gd name="T44" fmla="*/ 974 w 1131"/>
                  <a:gd name="T45" fmla="*/ 7 h 1201"/>
                  <a:gd name="T46" fmla="*/ 963 w 1131"/>
                  <a:gd name="T47" fmla="*/ 81 h 1201"/>
                  <a:gd name="T48" fmla="*/ 974 w 1131"/>
                  <a:gd name="T49" fmla="*/ 132 h 1201"/>
                  <a:gd name="T50" fmla="*/ 961 w 1131"/>
                  <a:gd name="T51" fmla="*/ 179 h 1201"/>
                  <a:gd name="T52" fmla="*/ 1006 w 1131"/>
                  <a:gd name="T53" fmla="*/ 198 h 1201"/>
                  <a:gd name="T54" fmla="*/ 1025 w 1131"/>
                  <a:gd name="T55" fmla="*/ 253 h 1201"/>
                  <a:gd name="T56" fmla="*/ 1044 w 1131"/>
                  <a:gd name="T57" fmla="*/ 260 h 1201"/>
                  <a:gd name="T58" fmla="*/ 1080 w 1131"/>
                  <a:gd name="T59" fmla="*/ 294 h 1201"/>
                  <a:gd name="T60" fmla="*/ 1119 w 1131"/>
                  <a:gd name="T61" fmla="*/ 323 h 1201"/>
                  <a:gd name="T62" fmla="*/ 1114 w 1131"/>
                  <a:gd name="T63" fmla="*/ 370 h 1201"/>
                  <a:gd name="T64" fmla="*/ 1114 w 1131"/>
                  <a:gd name="T65" fmla="*/ 408 h 1201"/>
                  <a:gd name="T66" fmla="*/ 1102 w 1131"/>
                  <a:gd name="T67" fmla="*/ 449 h 1201"/>
                  <a:gd name="T68" fmla="*/ 1097 w 1131"/>
                  <a:gd name="T69" fmla="*/ 485 h 1201"/>
                  <a:gd name="T70" fmla="*/ 1074 w 1131"/>
                  <a:gd name="T71" fmla="*/ 525 h 1201"/>
                  <a:gd name="T72" fmla="*/ 1025 w 1131"/>
                  <a:gd name="T73" fmla="*/ 517 h 1201"/>
                  <a:gd name="T74" fmla="*/ 976 w 1131"/>
                  <a:gd name="T75" fmla="*/ 544 h 1201"/>
                  <a:gd name="T76" fmla="*/ 963 w 1131"/>
                  <a:gd name="T77" fmla="*/ 585 h 1201"/>
                  <a:gd name="T78" fmla="*/ 900 w 1131"/>
                  <a:gd name="T79" fmla="*/ 606 h 1201"/>
                  <a:gd name="T80" fmla="*/ 887 w 1131"/>
                  <a:gd name="T81" fmla="*/ 655 h 1201"/>
                  <a:gd name="T82" fmla="*/ 921 w 1131"/>
                  <a:gd name="T83" fmla="*/ 644 h 1201"/>
                  <a:gd name="T84" fmla="*/ 938 w 1131"/>
                  <a:gd name="T85" fmla="*/ 672 h 1201"/>
                  <a:gd name="T86" fmla="*/ 931 w 1131"/>
                  <a:gd name="T87" fmla="*/ 727 h 1201"/>
                  <a:gd name="T88" fmla="*/ 885 w 1131"/>
                  <a:gd name="T89" fmla="*/ 776 h 1201"/>
                  <a:gd name="T90" fmla="*/ 863 w 1131"/>
                  <a:gd name="T91" fmla="*/ 833 h 1201"/>
                  <a:gd name="T92" fmla="*/ 812 w 1131"/>
                  <a:gd name="T93" fmla="*/ 857 h 1201"/>
                  <a:gd name="T94" fmla="*/ 766 w 1131"/>
                  <a:gd name="T95" fmla="*/ 919 h 1201"/>
                  <a:gd name="T96" fmla="*/ 774 w 1131"/>
                  <a:gd name="T97" fmla="*/ 955 h 1201"/>
                  <a:gd name="T98" fmla="*/ 710 w 1131"/>
                  <a:gd name="T99" fmla="*/ 895 h 1201"/>
                  <a:gd name="T100" fmla="*/ 666 w 1131"/>
                  <a:gd name="T101" fmla="*/ 863 h 1201"/>
                  <a:gd name="T102" fmla="*/ 634 w 1131"/>
                  <a:gd name="T103" fmla="*/ 895 h 1201"/>
                  <a:gd name="T104" fmla="*/ 617 w 1131"/>
                  <a:gd name="T105" fmla="*/ 929 h 1201"/>
                  <a:gd name="T106" fmla="*/ 525 w 1131"/>
                  <a:gd name="T107" fmla="*/ 978 h 1201"/>
                  <a:gd name="T108" fmla="*/ 496 w 1131"/>
                  <a:gd name="T109" fmla="*/ 1025 h 1201"/>
                  <a:gd name="T110" fmla="*/ 442 w 1131"/>
                  <a:gd name="T111" fmla="*/ 1038 h 1201"/>
                  <a:gd name="T112" fmla="*/ 379 w 1131"/>
                  <a:gd name="T113" fmla="*/ 1080 h 1201"/>
                  <a:gd name="T114" fmla="*/ 351 w 1131"/>
                  <a:gd name="T115" fmla="*/ 1106 h 1201"/>
                  <a:gd name="T116" fmla="*/ 340 w 1131"/>
                  <a:gd name="T117" fmla="*/ 1152 h 1201"/>
                  <a:gd name="T118" fmla="*/ 296 w 1131"/>
                  <a:gd name="T119" fmla="*/ 1182 h 1201"/>
                  <a:gd name="T120" fmla="*/ 236 w 1131"/>
                  <a:gd name="T121" fmla="*/ 1191 h 1201"/>
                  <a:gd name="T122" fmla="*/ 228 w 1131"/>
                  <a:gd name="T123" fmla="*/ 1195 h 1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31" h="1201">
                    <a:moveTo>
                      <a:pt x="226" y="1197"/>
                    </a:moveTo>
                    <a:lnTo>
                      <a:pt x="226" y="1197"/>
                    </a:lnTo>
                    <a:lnTo>
                      <a:pt x="219" y="1201"/>
                    </a:lnTo>
                    <a:lnTo>
                      <a:pt x="211" y="1201"/>
                    </a:lnTo>
                    <a:lnTo>
                      <a:pt x="211" y="1199"/>
                    </a:lnTo>
                    <a:lnTo>
                      <a:pt x="196" y="1180"/>
                    </a:lnTo>
                    <a:lnTo>
                      <a:pt x="196" y="1174"/>
                    </a:lnTo>
                    <a:lnTo>
                      <a:pt x="198" y="1167"/>
                    </a:lnTo>
                    <a:lnTo>
                      <a:pt x="198" y="1154"/>
                    </a:lnTo>
                    <a:lnTo>
                      <a:pt x="198" y="1146"/>
                    </a:lnTo>
                    <a:lnTo>
                      <a:pt x="196" y="1144"/>
                    </a:lnTo>
                    <a:lnTo>
                      <a:pt x="194" y="1144"/>
                    </a:lnTo>
                    <a:lnTo>
                      <a:pt x="192" y="1140"/>
                    </a:lnTo>
                    <a:lnTo>
                      <a:pt x="189" y="1133"/>
                    </a:lnTo>
                    <a:lnTo>
                      <a:pt x="187" y="1129"/>
                    </a:lnTo>
                    <a:lnTo>
                      <a:pt x="187" y="1125"/>
                    </a:lnTo>
                    <a:lnTo>
                      <a:pt x="192" y="1120"/>
                    </a:lnTo>
                    <a:lnTo>
                      <a:pt x="185" y="1123"/>
                    </a:lnTo>
                    <a:lnTo>
                      <a:pt x="170" y="1118"/>
                    </a:lnTo>
                    <a:lnTo>
                      <a:pt x="166" y="1118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4" y="1116"/>
                    </a:lnTo>
                    <a:lnTo>
                      <a:pt x="162" y="1118"/>
                    </a:lnTo>
                    <a:lnTo>
                      <a:pt x="151" y="1123"/>
                    </a:lnTo>
                    <a:lnTo>
                      <a:pt x="149" y="1123"/>
                    </a:lnTo>
                    <a:lnTo>
                      <a:pt x="145" y="1120"/>
                    </a:lnTo>
                    <a:lnTo>
                      <a:pt x="143" y="1114"/>
                    </a:lnTo>
                    <a:lnTo>
                      <a:pt x="138" y="1112"/>
                    </a:lnTo>
                    <a:lnTo>
                      <a:pt x="141" y="1108"/>
                    </a:lnTo>
                    <a:lnTo>
                      <a:pt x="138" y="1108"/>
                    </a:lnTo>
                    <a:lnTo>
                      <a:pt x="134" y="1106"/>
                    </a:lnTo>
                    <a:lnTo>
                      <a:pt x="134" y="1103"/>
                    </a:lnTo>
                    <a:lnTo>
                      <a:pt x="136" y="1099"/>
                    </a:lnTo>
                    <a:lnTo>
                      <a:pt x="130" y="1093"/>
                    </a:lnTo>
                    <a:lnTo>
                      <a:pt x="136" y="1084"/>
                    </a:lnTo>
                    <a:lnTo>
                      <a:pt x="145" y="1074"/>
                    </a:lnTo>
                    <a:lnTo>
                      <a:pt x="153" y="1069"/>
                    </a:lnTo>
                    <a:lnTo>
                      <a:pt x="151" y="1067"/>
                    </a:lnTo>
                    <a:lnTo>
                      <a:pt x="155" y="1063"/>
                    </a:lnTo>
                    <a:lnTo>
                      <a:pt x="158" y="1059"/>
                    </a:lnTo>
                    <a:lnTo>
                      <a:pt x="155" y="1055"/>
                    </a:lnTo>
                    <a:lnTo>
                      <a:pt x="134" y="1057"/>
                    </a:lnTo>
                    <a:lnTo>
                      <a:pt x="126" y="1052"/>
                    </a:lnTo>
                    <a:lnTo>
                      <a:pt x="121" y="1046"/>
                    </a:lnTo>
                    <a:lnTo>
                      <a:pt x="126" y="1042"/>
                    </a:lnTo>
                    <a:lnTo>
                      <a:pt x="104" y="1014"/>
                    </a:lnTo>
                    <a:lnTo>
                      <a:pt x="98" y="1008"/>
                    </a:lnTo>
                    <a:lnTo>
                      <a:pt x="92" y="1008"/>
                    </a:lnTo>
                    <a:lnTo>
                      <a:pt x="79" y="1012"/>
                    </a:lnTo>
                    <a:lnTo>
                      <a:pt x="75" y="1012"/>
                    </a:lnTo>
                    <a:lnTo>
                      <a:pt x="73" y="1008"/>
                    </a:lnTo>
                    <a:lnTo>
                      <a:pt x="75" y="1001"/>
                    </a:lnTo>
                    <a:lnTo>
                      <a:pt x="73" y="997"/>
                    </a:lnTo>
                    <a:lnTo>
                      <a:pt x="68" y="995"/>
                    </a:lnTo>
                    <a:lnTo>
                      <a:pt x="66" y="995"/>
                    </a:lnTo>
                    <a:lnTo>
                      <a:pt x="66" y="993"/>
                    </a:lnTo>
                    <a:lnTo>
                      <a:pt x="66" y="993"/>
                    </a:lnTo>
                    <a:lnTo>
                      <a:pt x="68" y="991"/>
                    </a:lnTo>
                    <a:lnTo>
                      <a:pt x="68" y="984"/>
                    </a:lnTo>
                    <a:lnTo>
                      <a:pt x="66" y="982"/>
                    </a:lnTo>
                    <a:lnTo>
                      <a:pt x="62" y="980"/>
                    </a:lnTo>
                    <a:lnTo>
                      <a:pt x="60" y="976"/>
                    </a:lnTo>
                    <a:lnTo>
                      <a:pt x="58" y="970"/>
                    </a:lnTo>
                    <a:lnTo>
                      <a:pt x="62" y="970"/>
                    </a:lnTo>
                    <a:lnTo>
                      <a:pt x="66" y="965"/>
                    </a:lnTo>
                    <a:lnTo>
                      <a:pt x="68" y="959"/>
                    </a:lnTo>
                    <a:lnTo>
                      <a:pt x="66" y="955"/>
                    </a:lnTo>
                    <a:lnTo>
                      <a:pt x="66" y="950"/>
                    </a:lnTo>
                    <a:lnTo>
                      <a:pt x="68" y="944"/>
                    </a:lnTo>
                    <a:lnTo>
                      <a:pt x="73" y="942"/>
                    </a:lnTo>
                    <a:lnTo>
                      <a:pt x="79" y="942"/>
                    </a:lnTo>
                    <a:lnTo>
                      <a:pt x="83" y="938"/>
                    </a:lnTo>
                    <a:lnTo>
                      <a:pt x="85" y="931"/>
                    </a:lnTo>
                    <a:lnTo>
                      <a:pt x="85" y="927"/>
                    </a:lnTo>
                    <a:lnTo>
                      <a:pt x="81" y="916"/>
                    </a:lnTo>
                    <a:lnTo>
                      <a:pt x="81" y="912"/>
                    </a:lnTo>
                    <a:lnTo>
                      <a:pt x="83" y="910"/>
                    </a:lnTo>
                    <a:lnTo>
                      <a:pt x="83" y="908"/>
                    </a:lnTo>
                    <a:lnTo>
                      <a:pt x="73" y="906"/>
                    </a:lnTo>
                    <a:lnTo>
                      <a:pt x="64" y="902"/>
                    </a:lnTo>
                    <a:lnTo>
                      <a:pt x="62" y="899"/>
                    </a:lnTo>
                    <a:lnTo>
                      <a:pt x="60" y="895"/>
                    </a:lnTo>
                    <a:lnTo>
                      <a:pt x="60" y="887"/>
                    </a:lnTo>
                    <a:lnTo>
                      <a:pt x="60" y="882"/>
                    </a:lnTo>
                    <a:lnTo>
                      <a:pt x="62" y="878"/>
                    </a:lnTo>
                    <a:lnTo>
                      <a:pt x="60" y="876"/>
                    </a:lnTo>
                    <a:lnTo>
                      <a:pt x="49" y="878"/>
                    </a:lnTo>
                    <a:lnTo>
                      <a:pt x="41" y="876"/>
                    </a:lnTo>
                    <a:lnTo>
                      <a:pt x="36" y="876"/>
                    </a:lnTo>
                    <a:lnTo>
                      <a:pt x="32" y="876"/>
                    </a:lnTo>
                    <a:lnTo>
                      <a:pt x="24" y="882"/>
                    </a:lnTo>
                    <a:lnTo>
                      <a:pt x="19" y="882"/>
                    </a:lnTo>
                    <a:lnTo>
                      <a:pt x="17" y="870"/>
                    </a:lnTo>
                    <a:lnTo>
                      <a:pt x="11" y="855"/>
                    </a:lnTo>
                    <a:lnTo>
                      <a:pt x="9" y="844"/>
                    </a:lnTo>
                    <a:lnTo>
                      <a:pt x="17" y="838"/>
                    </a:lnTo>
                    <a:lnTo>
                      <a:pt x="21" y="840"/>
                    </a:lnTo>
                    <a:lnTo>
                      <a:pt x="26" y="844"/>
                    </a:lnTo>
                    <a:lnTo>
                      <a:pt x="30" y="848"/>
                    </a:lnTo>
                    <a:lnTo>
                      <a:pt x="36" y="848"/>
                    </a:lnTo>
                    <a:lnTo>
                      <a:pt x="41" y="842"/>
                    </a:lnTo>
                    <a:lnTo>
                      <a:pt x="45" y="829"/>
                    </a:lnTo>
                    <a:lnTo>
                      <a:pt x="49" y="823"/>
                    </a:lnTo>
                    <a:lnTo>
                      <a:pt x="77" y="797"/>
                    </a:lnTo>
                    <a:lnTo>
                      <a:pt x="96" y="787"/>
                    </a:lnTo>
                    <a:lnTo>
                      <a:pt x="100" y="780"/>
                    </a:lnTo>
                    <a:lnTo>
                      <a:pt x="92" y="774"/>
                    </a:lnTo>
                    <a:lnTo>
                      <a:pt x="100" y="768"/>
                    </a:lnTo>
                    <a:lnTo>
                      <a:pt x="102" y="765"/>
                    </a:lnTo>
                    <a:lnTo>
                      <a:pt x="94" y="763"/>
                    </a:lnTo>
                    <a:lnTo>
                      <a:pt x="79" y="776"/>
                    </a:lnTo>
                    <a:lnTo>
                      <a:pt x="70" y="772"/>
                    </a:lnTo>
                    <a:lnTo>
                      <a:pt x="68" y="763"/>
                    </a:lnTo>
                    <a:lnTo>
                      <a:pt x="68" y="751"/>
                    </a:lnTo>
                    <a:lnTo>
                      <a:pt x="70" y="740"/>
                    </a:lnTo>
                    <a:lnTo>
                      <a:pt x="73" y="736"/>
                    </a:lnTo>
                    <a:lnTo>
                      <a:pt x="79" y="725"/>
                    </a:lnTo>
                    <a:lnTo>
                      <a:pt x="94" y="693"/>
                    </a:lnTo>
                    <a:lnTo>
                      <a:pt x="96" y="691"/>
                    </a:lnTo>
                    <a:lnTo>
                      <a:pt x="104" y="685"/>
                    </a:lnTo>
                    <a:lnTo>
                      <a:pt x="107" y="680"/>
                    </a:lnTo>
                    <a:lnTo>
                      <a:pt x="109" y="672"/>
                    </a:lnTo>
                    <a:lnTo>
                      <a:pt x="109" y="661"/>
                    </a:lnTo>
                    <a:lnTo>
                      <a:pt x="109" y="657"/>
                    </a:lnTo>
                    <a:lnTo>
                      <a:pt x="104" y="651"/>
                    </a:lnTo>
                    <a:lnTo>
                      <a:pt x="104" y="642"/>
                    </a:lnTo>
                    <a:lnTo>
                      <a:pt x="104" y="632"/>
                    </a:lnTo>
                    <a:lnTo>
                      <a:pt x="104" y="621"/>
                    </a:lnTo>
                    <a:lnTo>
                      <a:pt x="102" y="610"/>
                    </a:lnTo>
                    <a:lnTo>
                      <a:pt x="100" y="595"/>
                    </a:lnTo>
                    <a:lnTo>
                      <a:pt x="85" y="581"/>
                    </a:lnTo>
                    <a:lnTo>
                      <a:pt x="62" y="553"/>
                    </a:lnTo>
                    <a:lnTo>
                      <a:pt x="60" y="547"/>
                    </a:lnTo>
                    <a:lnTo>
                      <a:pt x="60" y="538"/>
                    </a:lnTo>
                    <a:lnTo>
                      <a:pt x="62" y="527"/>
                    </a:lnTo>
                    <a:lnTo>
                      <a:pt x="41" y="519"/>
                    </a:lnTo>
                    <a:lnTo>
                      <a:pt x="32" y="510"/>
                    </a:lnTo>
                    <a:lnTo>
                      <a:pt x="36" y="496"/>
                    </a:lnTo>
                    <a:lnTo>
                      <a:pt x="32" y="493"/>
                    </a:lnTo>
                    <a:lnTo>
                      <a:pt x="24" y="487"/>
                    </a:lnTo>
                    <a:lnTo>
                      <a:pt x="21" y="487"/>
                    </a:lnTo>
                    <a:lnTo>
                      <a:pt x="11" y="487"/>
                    </a:lnTo>
                    <a:lnTo>
                      <a:pt x="9" y="485"/>
                    </a:lnTo>
                    <a:lnTo>
                      <a:pt x="7" y="481"/>
                    </a:lnTo>
                    <a:lnTo>
                      <a:pt x="15" y="472"/>
                    </a:lnTo>
                    <a:lnTo>
                      <a:pt x="13" y="462"/>
                    </a:lnTo>
                    <a:lnTo>
                      <a:pt x="9" y="453"/>
                    </a:lnTo>
                    <a:lnTo>
                      <a:pt x="0" y="447"/>
                    </a:lnTo>
                    <a:lnTo>
                      <a:pt x="2" y="442"/>
                    </a:lnTo>
                    <a:lnTo>
                      <a:pt x="7" y="438"/>
                    </a:lnTo>
                    <a:lnTo>
                      <a:pt x="19" y="436"/>
                    </a:lnTo>
                    <a:lnTo>
                      <a:pt x="26" y="432"/>
                    </a:lnTo>
                    <a:lnTo>
                      <a:pt x="32" y="428"/>
                    </a:lnTo>
                    <a:lnTo>
                      <a:pt x="36" y="423"/>
                    </a:lnTo>
                    <a:lnTo>
                      <a:pt x="49" y="419"/>
                    </a:lnTo>
                    <a:lnTo>
                      <a:pt x="60" y="421"/>
                    </a:lnTo>
                    <a:lnTo>
                      <a:pt x="68" y="423"/>
                    </a:lnTo>
                    <a:lnTo>
                      <a:pt x="73" y="423"/>
                    </a:lnTo>
                    <a:lnTo>
                      <a:pt x="68" y="417"/>
                    </a:lnTo>
                    <a:lnTo>
                      <a:pt x="55" y="406"/>
                    </a:lnTo>
                    <a:lnTo>
                      <a:pt x="51" y="404"/>
                    </a:lnTo>
                    <a:lnTo>
                      <a:pt x="62" y="396"/>
                    </a:lnTo>
                    <a:lnTo>
                      <a:pt x="73" y="400"/>
                    </a:lnTo>
                    <a:lnTo>
                      <a:pt x="83" y="408"/>
                    </a:lnTo>
                    <a:lnTo>
                      <a:pt x="94" y="413"/>
                    </a:lnTo>
                    <a:lnTo>
                      <a:pt x="104" y="408"/>
                    </a:lnTo>
                    <a:lnTo>
                      <a:pt x="107" y="408"/>
                    </a:lnTo>
                    <a:lnTo>
                      <a:pt x="109" y="410"/>
                    </a:lnTo>
                    <a:lnTo>
                      <a:pt x="113" y="417"/>
                    </a:lnTo>
                    <a:lnTo>
                      <a:pt x="115" y="419"/>
                    </a:lnTo>
                    <a:lnTo>
                      <a:pt x="126" y="419"/>
                    </a:lnTo>
                    <a:lnTo>
                      <a:pt x="132" y="421"/>
                    </a:lnTo>
                    <a:lnTo>
                      <a:pt x="134" y="430"/>
                    </a:lnTo>
                    <a:lnTo>
                      <a:pt x="145" y="425"/>
                    </a:lnTo>
                    <a:lnTo>
                      <a:pt x="147" y="421"/>
                    </a:lnTo>
                    <a:lnTo>
                      <a:pt x="143" y="408"/>
                    </a:lnTo>
                    <a:lnTo>
                      <a:pt x="164" y="413"/>
                    </a:lnTo>
                    <a:lnTo>
                      <a:pt x="170" y="413"/>
                    </a:lnTo>
                    <a:lnTo>
                      <a:pt x="175" y="410"/>
                    </a:lnTo>
                    <a:lnTo>
                      <a:pt x="189" y="398"/>
                    </a:lnTo>
                    <a:lnTo>
                      <a:pt x="221" y="383"/>
                    </a:lnTo>
                    <a:lnTo>
                      <a:pt x="249" y="381"/>
                    </a:lnTo>
                    <a:lnTo>
                      <a:pt x="257" y="374"/>
                    </a:lnTo>
                    <a:lnTo>
                      <a:pt x="264" y="366"/>
                    </a:lnTo>
                    <a:lnTo>
                      <a:pt x="270" y="351"/>
                    </a:lnTo>
                    <a:lnTo>
                      <a:pt x="272" y="349"/>
                    </a:lnTo>
                    <a:lnTo>
                      <a:pt x="274" y="349"/>
                    </a:lnTo>
                    <a:lnTo>
                      <a:pt x="277" y="347"/>
                    </a:lnTo>
                    <a:lnTo>
                      <a:pt x="277" y="340"/>
                    </a:lnTo>
                    <a:lnTo>
                      <a:pt x="274" y="336"/>
                    </a:lnTo>
                    <a:lnTo>
                      <a:pt x="272" y="334"/>
                    </a:lnTo>
                    <a:lnTo>
                      <a:pt x="264" y="325"/>
                    </a:lnTo>
                    <a:lnTo>
                      <a:pt x="243" y="317"/>
                    </a:lnTo>
                    <a:lnTo>
                      <a:pt x="234" y="315"/>
                    </a:lnTo>
                    <a:lnTo>
                      <a:pt x="230" y="311"/>
                    </a:lnTo>
                    <a:lnTo>
                      <a:pt x="228" y="304"/>
                    </a:lnTo>
                    <a:lnTo>
                      <a:pt x="230" y="298"/>
                    </a:lnTo>
                    <a:lnTo>
                      <a:pt x="232" y="296"/>
                    </a:lnTo>
                    <a:lnTo>
                      <a:pt x="236" y="296"/>
                    </a:lnTo>
                    <a:lnTo>
                      <a:pt x="238" y="294"/>
                    </a:lnTo>
                    <a:lnTo>
                      <a:pt x="240" y="291"/>
                    </a:lnTo>
                    <a:lnTo>
                      <a:pt x="243" y="283"/>
                    </a:lnTo>
                    <a:lnTo>
                      <a:pt x="245" y="281"/>
                    </a:lnTo>
                    <a:lnTo>
                      <a:pt x="249" y="274"/>
                    </a:lnTo>
                    <a:lnTo>
                      <a:pt x="255" y="272"/>
                    </a:lnTo>
                    <a:lnTo>
                      <a:pt x="274" y="268"/>
                    </a:lnTo>
                    <a:lnTo>
                      <a:pt x="279" y="264"/>
                    </a:lnTo>
                    <a:lnTo>
                      <a:pt x="285" y="249"/>
                    </a:lnTo>
                    <a:lnTo>
                      <a:pt x="289" y="240"/>
                    </a:lnTo>
                    <a:lnTo>
                      <a:pt x="302" y="234"/>
                    </a:lnTo>
                    <a:lnTo>
                      <a:pt x="309" y="228"/>
                    </a:lnTo>
                    <a:lnTo>
                      <a:pt x="315" y="215"/>
                    </a:lnTo>
                    <a:lnTo>
                      <a:pt x="317" y="211"/>
                    </a:lnTo>
                    <a:lnTo>
                      <a:pt x="332" y="202"/>
                    </a:lnTo>
                    <a:lnTo>
                      <a:pt x="332" y="198"/>
                    </a:lnTo>
                    <a:lnTo>
                      <a:pt x="332" y="198"/>
                    </a:lnTo>
                    <a:lnTo>
                      <a:pt x="338" y="198"/>
                    </a:lnTo>
                    <a:lnTo>
                      <a:pt x="351" y="189"/>
                    </a:lnTo>
                    <a:lnTo>
                      <a:pt x="355" y="187"/>
                    </a:lnTo>
                    <a:lnTo>
                      <a:pt x="357" y="183"/>
                    </a:lnTo>
                    <a:lnTo>
                      <a:pt x="360" y="183"/>
                    </a:lnTo>
                    <a:lnTo>
                      <a:pt x="402" y="177"/>
                    </a:lnTo>
                    <a:lnTo>
                      <a:pt x="415" y="172"/>
                    </a:lnTo>
                    <a:lnTo>
                      <a:pt x="430" y="162"/>
                    </a:lnTo>
                    <a:lnTo>
                      <a:pt x="434" y="155"/>
                    </a:lnTo>
                    <a:lnTo>
                      <a:pt x="436" y="155"/>
                    </a:lnTo>
                    <a:lnTo>
                      <a:pt x="436" y="153"/>
                    </a:lnTo>
                    <a:lnTo>
                      <a:pt x="445" y="151"/>
                    </a:lnTo>
                    <a:lnTo>
                      <a:pt x="449" y="149"/>
                    </a:lnTo>
                    <a:lnTo>
                      <a:pt x="451" y="147"/>
                    </a:lnTo>
                    <a:lnTo>
                      <a:pt x="464" y="130"/>
                    </a:lnTo>
                    <a:lnTo>
                      <a:pt x="479" y="115"/>
                    </a:lnTo>
                    <a:lnTo>
                      <a:pt x="479" y="115"/>
                    </a:lnTo>
                    <a:lnTo>
                      <a:pt x="483" y="113"/>
                    </a:lnTo>
                    <a:lnTo>
                      <a:pt x="485" y="113"/>
                    </a:lnTo>
                    <a:lnTo>
                      <a:pt x="491" y="115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3" y="113"/>
                    </a:lnTo>
                    <a:lnTo>
                      <a:pt x="496" y="109"/>
                    </a:lnTo>
                    <a:lnTo>
                      <a:pt x="496" y="109"/>
                    </a:lnTo>
                    <a:lnTo>
                      <a:pt x="496" y="107"/>
                    </a:lnTo>
                    <a:lnTo>
                      <a:pt x="498" y="107"/>
                    </a:lnTo>
                    <a:lnTo>
                      <a:pt x="498" y="104"/>
                    </a:lnTo>
                    <a:lnTo>
                      <a:pt x="500" y="96"/>
                    </a:lnTo>
                    <a:lnTo>
                      <a:pt x="500" y="94"/>
                    </a:lnTo>
                    <a:lnTo>
                      <a:pt x="502" y="92"/>
                    </a:lnTo>
                    <a:lnTo>
                      <a:pt x="504" y="90"/>
                    </a:lnTo>
                    <a:lnTo>
                      <a:pt x="504" y="90"/>
                    </a:lnTo>
                    <a:lnTo>
                      <a:pt x="502" y="87"/>
                    </a:lnTo>
                    <a:lnTo>
                      <a:pt x="500" y="85"/>
                    </a:lnTo>
                    <a:lnTo>
                      <a:pt x="498" y="85"/>
                    </a:lnTo>
                    <a:lnTo>
                      <a:pt x="496" y="81"/>
                    </a:lnTo>
                    <a:lnTo>
                      <a:pt x="496" y="79"/>
                    </a:lnTo>
                    <a:lnTo>
                      <a:pt x="498" y="64"/>
                    </a:lnTo>
                    <a:lnTo>
                      <a:pt x="500" y="60"/>
                    </a:lnTo>
                    <a:lnTo>
                      <a:pt x="500" y="60"/>
                    </a:lnTo>
                    <a:lnTo>
                      <a:pt x="502" y="60"/>
                    </a:lnTo>
                    <a:lnTo>
                      <a:pt x="502" y="60"/>
                    </a:lnTo>
                    <a:lnTo>
                      <a:pt x="525" y="64"/>
                    </a:lnTo>
                    <a:lnTo>
                      <a:pt x="528" y="64"/>
                    </a:lnTo>
                    <a:lnTo>
                      <a:pt x="528" y="66"/>
                    </a:lnTo>
                    <a:lnTo>
                      <a:pt x="530" y="68"/>
                    </a:lnTo>
                    <a:lnTo>
                      <a:pt x="530" y="70"/>
                    </a:lnTo>
                    <a:lnTo>
                      <a:pt x="536" y="87"/>
                    </a:lnTo>
                    <a:lnTo>
                      <a:pt x="536" y="90"/>
                    </a:lnTo>
                    <a:lnTo>
                      <a:pt x="538" y="92"/>
                    </a:lnTo>
                    <a:lnTo>
                      <a:pt x="545" y="94"/>
                    </a:lnTo>
                    <a:lnTo>
                      <a:pt x="568" y="104"/>
                    </a:lnTo>
                    <a:lnTo>
                      <a:pt x="570" y="104"/>
                    </a:lnTo>
                    <a:lnTo>
                      <a:pt x="574" y="109"/>
                    </a:lnTo>
                    <a:lnTo>
                      <a:pt x="576" y="111"/>
                    </a:lnTo>
                    <a:lnTo>
                      <a:pt x="579" y="111"/>
                    </a:lnTo>
                    <a:lnTo>
                      <a:pt x="598" y="100"/>
                    </a:lnTo>
                    <a:lnTo>
                      <a:pt x="600" y="100"/>
                    </a:lnTo>
                    <a:lnTo>
                      <a:pt x="602" y="100"/>
                    </a:lnTo>
                    <a:lnTo>
                      <a:pt x="602" y="104"/>
                    </a:lnTo>
                    <a:lnTo>
                      <a:pt x="606" y="107"/>
                    </a:lnTo>
                    <a:lnTo>
                      <a:pt x="608" y="109"/>
                    </a:lnTo>
                    <a:lnTo>
                      <a:pt x="615" y="115"/>
                    </a:lnTo>
                    <a:lnTo>
                      <a:pt x="621" y="126"/>
                    </a:lnTo>
                    <a:lnTo>
                      <a:pt x="625" y="130"/>
                    </a:lnTo>
                    <a:lnTo>
                      <a:pt x="625" y="130"/>
                    </a:lnTo>
                    <a:lnTo>
                      <a:pt x="625" y="132"/>
                    </a:lnTo>
                    <a:lnTo>
                      <a:pt x="625" y="132"/>
                    </a:lnTo>
                    <a:lnTo>
                      <a:pt x="623" y="134"/>
                    </a:lnTo>
                    <a:lnTo>
                      <a:pt x="615" y="136"/>
                    </a:lnTo>
                    <a:lnTo>
                      <a:pt x="613" y="136"/>
                    </a:lnTo>
                    <a:lnTo>
                      <a:pt x="613" y="138"/>
                    </a:lnTo>
                    <a:lnTo>
                      <a:pt x="613" y="141"/>
                    </a:lnTo>
                    <a:lnTo>
                      <a:pt x="615" y="143"/>
                    </a:lnTo>
                    <a:lnTo>
                      <a:pt x="615" y="145"/>
                    </a:lnTo>
                    <a:lnTo>
                      <a:pt x="615" y="145"/>
                    </a:lnTo>
                    <a:lnTo>
                      <a:pt x="617" y="147"/>
                    </a:lnTo>
                    <a:lnTo>
                      <a:pt x="619" y="151"/>
                    </a:lnTo>
                    <a:lnTo>
                      <a:pt x="619" y="151"/>
                    </a:lnTo>
                    <a:lnTo>
                      <a:pt x="619" y="153"/>
                    </a:lnTo>
                    <a:lnTo>
                      <a:pt x="617" y="158"/>
                    </a:lnTo>
                    <a:lnTo>
                      <a:pt x="613" y="164"/>
                    </a:lnTo>
                    <a:lnTo>
                      <a:pt x="610" y="166"/>
                    </a:lnTo>
                    <a:lnTo>
                      <a:pt x="613" y="166"/>
                    </a:lnTo>
                    <a:lnTo>
                      <a:pt x="613" y="166"/>
                    </a:lnTo>
                    <a:lnTo>
                      <a:pt x="613" y="168"/>
                    </a:lnTo>
                    <a:lnTo>
                      <a:pt x="615" y="172"/>
                    </a:lnTo>
                    <a:lnTo>
                      <a:pt x="615" y="175"/>
                    </a:lnTo>
                    <a:lnTo>
                      <a:pt x="615" y="175"/>
                    </a:lnTo>
                    <a:lnTo>
                      <a:pt x="615" y="177"/>
                    </a:lnTo>
                    <a:lnTo>
                      <a:pt x="613" y="181"/>
                    </a:lnTo>
                    <a:lnTo>
                      <a:pt x="610" y="185"/>
                    </a:lnTo>
                    <a:lnTo>
                      <a:pt x="608" y="187"/>
                    </a:lnTo>
                    <a:lnTo>
                      <a:pt x="608" y="189"/>
                    </a:lnTo>
                    <a:lnTo>
                      <a:pt x="610" y="192"/>
                    </a:lnTo>
                    <a:lnTo>
                      <a:pt x="613" y="192"/>
                    </a:lnTo>
                    <a:lnTo>
                      <a:pt x="615" y="194"/>
                    </a:lnTo>
                    <a:lnTo>
                      <a:pt x="617" y="194"/>
                    </a:lnTo>
                    <a:lnTo>
                      <a:pt x="619" y="194"/>
                    </a:lnTo>
                    <a:lnTo>
                      <a:pt x="621" y="194"/>
                    </a:lnTo>
                    <a:lnTo>
                      <a:pt x="621" y="196"/>
                    </a:lnTo>
                    <a:lnTo>
                      <a:pt x="623" y="198"/>
                    </a:lnTo>
                    <a:lnTo>
                      <a:pt x="623" y="200"/>
                    </a:lnTo>
                    <a:lnTo>
                      <a:pt x="625" y="200"/>
                    </a:lnTo>
                    <a:lnTo>
                      <a:pt x="630" y="200"/>
                    </a:lnTo>
                    <a:lnTo>
                      <a:pt x="636" y="198"/>
                    </a:lnTo>
                    <a:lnTo>
                      <a:pt x="638" y="198"/>
                    </a:lnTo>
                    <a:lnTo>
                      <a:pt x="644" y="200"/>
                    </a:lnTo>
                    <a:lnTo>
                      <a:pt x="647" y="200"/>
                    </a:lnTo>
                    <a:lnTo>
                      <a:pt x="649" y="202"/>
                    </a:lnTo>
                    <a:lnTo>
                      <a:pt x="649" y="204"/>
                    </a:lnTo>
                    <a:lnTo>
                      <a:pt x="647" y="206"/>
                    </a:lnTo>
                    <a:lnTo>
                      <a:pt x="644" y="213"/>
                    </a:lnTo>
                    <a:lnTo>
                      <a:pt x="644" y="221"/>
                    </a:lnTo>
                    <a:lnTo>
                      <a:pt x="644" y="223"/>
                    </a:lnTo>
                    <a:lnTo>
                      <a:pt x="642" y="226"/>
                    </a:lnTo>
                    <a:lnTo>
                      <a:pt x="642" y="228"/>
                    </a:lnTo>
                    <a:lnTo>
                      <a:pt x="638" y="230"/>
                    </a:lnTo>
                    <a:lnTo>
                      <a:pt x="634" y="230"/>
                    </a:lnTo>
                    <a:lnTo>
                      <a:pt x="630" y="232"/>
                    </a:lnTo>
                    <a:lnTo>
                      <a:pt x="621" y="236"/>
                    </a:lnTo>
                    <a:lnTo>
                      <a:pt x="617" y="240"/>
                    </a:lnTo>
                    <a:lnTo>
                      <a:pt x="613" y="247"/>
                    </a:lnTo>
                    <a:lnTo>
                      <a:pt x="613" y="249"/>
                    </a:lnTo>
                    <a:lnTo>
                      <a:pt x="617" y="255"/>
                    </a:lnTo>
                    <a:lnTo>
                      <a:pt x="617" y="257"/>
                    </a:lnTo>
                    <a:lnTo>
                      <a:pt x="621" y="266"/>
                    </a:lnTo>
                    <a:lnTo>
                      <a:pt x="621" y="266"/>
                    </a:lnTo>
                    <a:lnTo>
                      <a:pt x="623" y="266"/>
                    </a:lnTo>
                    <a:lnTo>
                      <a:pt x="634" y="268"/>
                    </a:lnTo>
                    <a:lnTo>
                      <a:pt x="638" y="270"/>
                    </a:lnTo>
                    <a:lnTo>
                      <a:pt x="640" y="272"/>
                    </a:lnTo>
                    <a:lnTo>
                      <a:pt x="642" y="272"/>
                    </a:lnTo>
                    <a:lnTo>
                      <a:pt x="644" y="270"/>
                    </a:lnTo>
                    <a:lnTo>
                      <a:pt x="655" y="257"/>
                    </a:lnTo>
                    <a:lnTo>
                      <a:pt x="659" y="253"/>
                    </a:lnTo>
                    <a:lnTo>
                      <a:pt x="672" y="251"/>
                    </a:lnTo>
                    <a:lnTo>
                      <a:pt x="683" y="253"/>
                    </a:lnTo>
                    <a:lnTo>
                      <a:pt x="704" y="243"/>
                    </a:lnTo>
                    <a:lnTo>
                      <a:pt x="710" y="238"/>
                    </a:lnTo>
                    <a:lnTo>
                      <a:pt x="715" y="234"/>
                    </a:lnTo>
                    <a:lnTo>
                      <a:pt x="715" y="232"/>
                    </a:lnTo>
                    <a:lnTo>
                      <a:pt x="719" y="223"/>
                    </a:lnTo>
                    <a:lnTo>
                      <a:pt x="729" y="215"/>
                    </a:lnTo>
                    <a:lnTo>
                      <a:pt x="770" y="221"/>
                    </a:lnTo>
                    <a:lnTo>
                      <a:pt x="772" y="221"/>
                    </a:lnTo>
                    <a:lnTo>
                      <a:pt x="774" y="219"/>
                    </a:lnTo>
                    <a:lnTo>
                      <a:pt x="774" y="219"/>
                    </a:lnTo>
                    <a:lnTo>
                      <a:pt x="776" y="217"/>
                    </a:lnTo>
                    <a:lnTo>
                      <a:pt x="776" y="209"/>
                    </a:lnTo>
                    <a:lnTo>
                      <a:pt x="778" y="206"/>
                    </a:lnTo>
                    <a:lnTo>
                      <a:pt x="778" y="204"/>
                    </a:lnTo>
                    <a:lnTo>
                      <a:pt x="791" y="196"/>
                    </a:lnTo>
                    <a:lnTo>
                      <a:pt x="793" y="194"/>
                    </a:lnTo>
                    <a:lnTo>
                      <a:pt x="795" y="192"/>
                    </a:lnTo>
                    <a:lnTo>
                      <a:pt x="795" y="187"/>
                    </a:lnTo>
                    <a:lnTo>
                      <a:pt x="798" y="185"/>
                    </a:lnTo>
                    <a:lnTo>
                      <a:pt x="800" y="181"/>
                    </a:lnTo>
                    <a:lnTo>
                      <a:pt x="800" y="179"/>
                    </a:lnTo>
                    <a:lnTo>
                      <a:pt x="798" y="179"/>
                    </a:lnTo>
                    <a:lnTo>
                      <a:pt x="795" y="175"/>
                    </a:lnTo>
                    <a:lnTo>
                      <a:pt x="787" y="172"/>
                    </a:lnTo>
                    <a:lnTo>
                      <a:pt x="787" y="170"/>
                    </a:lnTo>
                    <a:lnTo>
                      <a:pt x="785" y="166"/>
                    </a:lnTo>
                    <a:lnTo>
                      <a:pt x="783" y="149"/>
                    </a:lnTo>
                    <a:lnTo>
                      <a:pt x="781" y="130"/>
                    </a:lnTo>
                    <a:lnTo>
                      <a:pt x="781" y="119"/>
                    </a:lnTo>
                    <a:lnTo>
                      <a:pt x="778" y="111"/>
                    </a:lnTo>
                    <a:lnTo>
                      <a:pt x="774" y="102"/>
                    </a:lnTo>
                    <a:lnTo>
                      <a:pt x="770" y="96"/>
                    </a:lnTo>
                    <a:lnTo>
                      <a:pt x="768" y="92"/>
                    </a:lnTo>
                    <a:lnTo>
                      <a:pt x="766" y="90"/>
                    </a:lnTo>
                    <a:lnTo>
                      <a:pt x="755" y="83"/>
                    </a:lnTo>
                    <a:lnTo>
                      <a:pt x="734" y="77"/>
                    </a:lnTo>
                    <a:lnTo>
                      <a:pt x="732" y="73"/>
                    </a:lnTo>
                    <a:lnTo>
                      <a:pt x="729" y="70"/>
                    </a:lnTo>
                    <a:lnTo>
                      <a:pt x="721" y="49"/>
                    </a:lnTo>
                    <a:lnTo>
                      <a:pt x="727" y="51"/>
                    </a:lnTo>
                    <a:lnTo>
                      <a:pt x="736" y="51"/>
                    </a:lnTo>
                    <a:lnTo>
                      <a:pt x="736" y="51"/>
                    </a:lnTo>
                    <a:lnTo>
                      <a:pt x="740" y="53"/>
                    </a:lnTo>
                    <a:lnTo>
                      <a:pt x="742" y="53"/>
                    </a:lnTo>
                    <a:lnTo>
                      <a:pt x="759" y="49"/>
                    </a:lnTo>
                    <a:lnTo>
                      <a:pt x="766" y="45"/>
                    </a:lnTo>
                    <a:lnTo>
                      <a:pt x="768" y="43"/>
                    </a:lnTo>
                    <a:lnTo>
                      <a:pt x="768" y="41"/>
                    </a:lnTo>
                    <a:lnTo>
                      <a:pt x="768" y="41"/>
                    </a:lnTo>
                    <a:lnTo>
                      <a:pt x="770" y="28"/>
                    </a:lnTo>
                    <a:lnTo>
                      <a:pt x="770" y="26"/>
                    </a:lnTo>
                    <a:lnTo>
                      <a:pt x="770" y="26"/>
                    </a:lnTo>
                    <a:lnTo>
                      <a:pt x="770" y="24"/>
                    </a:lnTo>
                    <a:lnTo>
                      <a:pt x="772" y="22"/>
                    </a:lnTo>
                    <a:lnTo>
                      <a:pt x="774" y="19"/>
                    </a:lnTo>
                    <a:lnTo>
                      <a:pt x="778" y="17"/>
                    </a:lnTo>
                    <a:lnTo>
                      <a:pt x="778" y="15"/>
                    </a:lnTo>
                    <a:lnTo>
                      <a:pt x="785" y="13"/>
                    </a:lnTo>
                    <a:lnTo>
                      <a:pt x="802" y="13"/>
                    </a:lnTo>
                    <a:lnTo>
                      <a:pt x="806" y="11"/>
                    </a:lnTo>
                    <a:lnTo>
                      <a:pt x="821" y="2"/>
                    </a:lnTo>
                    <a:lnTo>
                      <a:pt x="821" y="2"/>
                    </a:lnTo>
                    <a:lnTo>
                      <a:pt x="823" y="2"/>
                    </a:lnTo>
                    <a:lnTo>
                      <a:pt x="829" y="2"/>
                    </a:lnTo>
                    <a:lnTo>
                      <a:pt x="832" y="5"/>
                    </a:lnTo>
                    <a:lnTo>
                      <a:pt x="836" y="7"/>
                    </a:lnTo>
                    <a:lnTo>
                      <a:pt x="846" y="22"/>
                    </a:lnTo>
                    <a:lnTo>
                      <a:pt x="846" y="26"/>
                    </a:lnTo>
                    <a:lnTo>
                      <a:pt x="849" y="30"/>
                    </a:lnTo>
                    <a:lnTo>
                      <a:pt x="849" y="32"/>
                    </a:lnTo>
                    <a:lnTo>
                      <a:pt x="846" y="36"/>
                    </a:lnTo>
                    <a:lnTo>
                      <a:pt x="849" y="39"/>
                    </a:lnTo>
                    <a:lnTo>
                      <a:pt x="849" y="41"/>
                    </a:lnTo>
                    <a:lnTo>
                      <a:pt x="849" y="43"/>
                    </a:lnTo>
                    <a:lnTo>
                      <a:pt x="851" y="45"/>
                    </a:lnTo>
                    <a:lnTo>
                      <a:pt x="851" y="47"/>
                    </a:lnTo>
                    <a:lnTo>
                      <a:pt x="851" y="47"/>
                    </a:lnTo>
                    <a:lnTo>
                      <a:pt x="851" y="53"/>
                    </a:lnTo>
                    <a:lnTo>
                      <a:pt x="851" y="58"/>
                    </a:lnTo>
                    <a:lnTo>
                      <a:pt x="851" y="60"/>
                    </a:lnTo>
                    <a:lnTo>
                      <a:pt x="851" y="62"/>
                    </a:lnTo>
                    <a:lnTo>
                      <a:pt x="853" y="62"/>
                    </a:lnTo>
                    <a:lnTo>
                      <a:pt x="853" y="64"/>
                    </a:lnTo>
                    <a:lnTo>
                      <a:pt x="853" y="64"/>
                    </a:lnTo>
                    <a:lnTo>
                      <a:pt x="857" y="64"/>
                    </a:lnTo>
                    <a:lnTo>
                      <a:pt x="889" y="64"/>
                    </a:lnTo>
                    <a:lnTo>
                      <a:pt x="900" y="62"/>
                    </a:lnTo>
                    <a:lnTo>
                      <a:pt x="908" y="58"/>
                    </a:lnTo>
                    <a:lnTo>
                      <a:pt x="910" y="56"/>
                    </a:lnTo>
                    <a:lnTo>
                      <a:pt x="931" y="49"/>
                    </a:lnTo>
                    <a:lnTo>
                      <a:pt x="931" y="49"/>
                    </a:lnTo>
                    <a:lnTo>
                      <a:pt x="931" y="47"/>
                    </a:lnTo>
                    <a:lnTo>
                      <a:pt x="934" y="45"/>
                    </a:lnTo>
                    <a:lnTo>
                      <a:pt x="936" y="30"/>
                    </a:lnTo>
                    <a:lnTo>
                      <a:pt x="938" y="24"/>
                    </a:lnTo>
                    <a:lnTo>
                      <a:pt x="940" y="22"/>
                    </a:lnTo>
                    <a:lnTo>
                      <a:pt x="946" y="11"/>
                    </a:lnTo>
                    <a:lnTo>
                      <a:pt x="963" y="0"/>
                    </a:lnTo>
                    <a:lnTo>
                      <a:pt x="963" y="0"/>
                    </a:lnTo>
                    <a:lnTo>
                      <a:pt x="966" y="0"/>
                    </a:lnTo>
                    <a:lnTo>
                      <a:pt x="968" y="0"/>
                    </a:lnTo>
                    <a:lnTo>
                      <a:pt x="972" y="7"/>
                    </a:lnTo>
                    <a:lnTo>
                      <a:pt x="974" y="7"/>
                    </a:lnTo>
                    <a:lnTo>
                      <a:pt x="974" y="7"/>
                    </a:lnTo>
                    <a:lnTo>
                      <a:pt x="976" y="9"/>
                    </a:lnTo>
                    <a:lnTo>
                      <a:pt x="978" y="9"/>
                    </a:lnTo>
                    <a:lnTo>
                      <a:pt x="980" y="9"/>
                    </a:lnTo>
                    <a:lnTo>
                      <a:pt x="980" y="9"/>
                    </a:lnTo>
                    <a:lnTo>
                      <a:pt x="980" y="11"/>
                    </a:lnTo>
                    <a:lnTo>
                      <a:pt x="980" y="15"/>
                    </a:lnTo>
                    <a:lnTo>
                      <a:pt x="978" y="17"/>
                    </a:lnTo>
                    <a:lnTo>
                      <a:pt x="978" y="19"/>
                    </a:lnTo>
                    <a:lnTo>
                      <a:pt x="976" y="19"/>
                    </a:lnTo>
                    <a:lnTo>
                      <a:pt x="974" y="22"/>
                    </a:lnTo>
                    <a:lnTo>
                      <a:pt x="974" y="22"/>
                    </a:lnTo>
                    <a:lnTo>
                      <a:pt x="974" y="26"/>
                    </a:lnTo>
                    <a:lnTo>
                      <a:pt x="976" y="28"/>
                    </a:lnTo>
                    <a:lnTo>
                      <a:pt x="983" y="45"/>
                    </a:lnTo>
                    <a:lnTo>
                      <a:pt x="974" y="62"/>
                    </a:lnTo>
                    <a:lnTo>
                      <a:pt x="972" y="75"/>
                    </a:lnTo>
                    <a:lnTo>
                      <a:pt x="970" y="77"/>
                    </a:lnTo>
                    <a:lnTo>
                      <a:pt x="968" y="79"/>
                    </a:lnTo>
                    <a:lnTo>
                      <a:pt x="966" y="79"/>
                    </a:lnTo>
                    <a:lnTo>
                      <a:pt x="963" y="81"/>
                    </a:lnTo>
                    <a:lnTo>
                      <a:pt x="961" y="83"/>
                    </a:lnTo>
                    <a:lnTo>
                      <a:pt x="953" y="83"/>
                    </a:lnTo>
                    <a:lnTo>
                      <a:pt x="951" y="83"/>
                    </a:lnTo>
                    <a:lnTo>
                      <a:pt x="951" y="83"/>
                    </a:lnTo>
                    <a:lnTo>
                      <a:pt x="948" y="85"/>
                    </a:lnTo>
                    <a:lnTo>
                      <a:pt x="948" y="87"/>
                    </a:lnTo>
                    <a:lnTo>
                      <a:pt x="946" y="92"/>
                    </a:lnTo>
                    <a:lnTo>
                      <a:pt x="946" y="96"/>
                    </a:lnTo>
                    <a:lnTo>
                      <a:pt x="946" y="111"/>
                    </a:lnTo>
                    <a:lnTo>
                      <a:pt x="946" y="115"/>
                    </a:lnTo>
                    <a:lnTo>
                      <a:pt x="946" y="117"/>
                    </a:lnTo>
                    <a:lnTo>
                      <a:pt x="946" y="119"/>
                    </a:lnTo>
                    <a:lnTo>
                      <a:pt x="946" y="121"/>
                    </a:lnTo>
                    <a:lnTo>
                      <a:pt x="946" y="124"/>
                    </a:lnTo>
                    <a:lnTo>
                      <a:pt x="948" y="126"/>
                    </a:lnTo>
                    <a:lnTo>
                      <a:pt x="948" y="126"/>
                    </a:lnTo>
                    <a:lnTo>
                      <a:pt x="951" y="126"/>
                    </a:lnTo>
                    <a:lnTo>
                      <a:pt x="957" y="128"/>
                    </a:lnTo>
                    <a:lnTo>
                      <a:pt x="968" y="130"/>
                    </a:lnTo>
                    <a:lnTo>
                      <a:pt x="974" y="132"/>
                    </a:lnTo>
                    <a:lnTo>
                      <a:pt x="976" y="132"/>
                    </a:lnTo>
                    <a:lnTo>
                      <a:pt x="976" y="132"/>
                    </a:lnTo>
                    <a:lnTo>
                      <a:pt x="976" y="134"/>
                    </a:lnTo>
                    <a:lnTo>
                      <a:pt x="970" y="138"/>
                    </a:lnTo>
                    <a:lnTo>
                      <a:pt x="968" y="141"/>
                    </a:lnTo>
                    <a:lnTo>
                      <a:pt x="968" y="145"/>
                    </a:lnTo>
                    <a:lnTo>
                      <a:pt x="968" y="145"/>
                    </a:lnTo>
                    <a:lnTo>
                      <a:pt x="968" y="147"/>
                    </a:lnTo>
                    <a:lnTo>
                      <a:pt x="970" y="149"/>
                    </a:lnTo>
                    <a:lnTo>
                      <a:pt x="970" y="151"/>
                    </a:lnTo>
                    <a:lnTo>
                      <a:pt x="972" y="155"/>
                    </a:lnTo>
                    <a:lnTo>
                      <a:pt x="972" y="158"/>
                    </a:lnTo>
                    <a:lnTo>
                      <a:pt x="970" y="158"/>
                    </a:lnTo>
                    <a:lnTo>
                      <a:pt x="963" y="158"/>
                    </a:lnTo>
                    <a:lnTo>
                      <a:pt x="953" y="162"/>
                    </a:lnTo>
                    <a:lnTo>
                      <a:pt x="957" y="166"/>
                    </a:lnTo>
                    <a:lnTo>
                      <a:pt x="959" y="172"/>
                    </a:lnTo>
                    <a:lnTo>
                      <a:pt x="961" y="175"/>
                    </a:lnTo>
                    <a:lnTo>
                      <a:pt x="961" y="177"/>
                    </a:lnTo>
                    <a:lnTo>
                      <a:pt x="961" y="179"/>
                    </a:lnTo>
                    <a:lnTo>
                      <a:pt x="961" y="181"/>
                    </a:lnTo>
                    <a:lnTo>
                      <a:pt x="961" y="183"/>
                    </a:lnTo>
                    <a:lnTo>
                      <a:pt x="961" y="183"/>
                    </a:lnTo>
                    <a:lnTo>
                      <a:pt x="961" y="185"/>
                    </a:lnTo>
                    <a:lnTo>
                      <a:pt x="959" y="187"/>
                    </a:lnTo>
                    <a:lnTo>
                      <a:pt x="959" y="189"/>
                    </a:lnTo>
                    <a:lnTo>
                      <a:pt x="961" y="189"/>
                    </a:lnTo>
                    <a:lnTo>
                      <a:pt x="961" y="189"/>
                    </a:lnTo>
                    <a:lnTo>
                      <a:pt x="966" y="187"/>
                    </a:lnTo>
                    <a:lnTo>
                      <a:pt x="970" y="187"/>
                    </a:lnTo>
                    <a:lnTo>
                      <a:pt x="974" y="187"/>
                    </a:lnTo>
                    <a:lnTo>
                      <a:pt x="980" y="185"/>
                    </a:lnTo>
                    <a:lnTo>
                      <a:pt x="1004" y="185"/>
                    </a:lnTo>
                    <a:lnTo>
                      <a:pt x="1006" y="187"/>
                    </a:lnTo>
                    <a:lnTo>
                      <a:pt x="1008" y="187"/>
                    </a:lnTo>
                    <a:lnTo>
                      <a:pt x="1008" y="192"/>
                    </a:lnTo>
                    <a:lnTo>
                      <a:pt x="1006" y="194"/>
                    </a:lnTo>
                    <a:lnTo>
                      <a:pt x="1006" y="196"/>
                    </a:lnTo>
                    <a:lnTo>
                      <a:pt x="1006" y="196"/>
                    </a:lnTo>
                    <a:lnTo>
                      <a:pt x="1006" y="198"/>
                    </a:lnTo>
                    <a:lnTo>
                      <a:pt x="1010" y="200"/>
                    </a:lnTo>
                    <a:lnTo>
                      <a:pt x="1019" y="202"/>
                    </a:lnTo>
                    <a:lnTo>
                      <a:pt x="1023" y="206"/>
                    </a:lnTo>
                    <a:lnTo>
                      <a:pt x="1025" y="211"/>
                    </a:lnTo>
                    <a:lnTo>
                      <a:pt x="1025" y="213"/>
                    </a:lnTo>
                    <a:lnTo>
                      <a:pt x="1025" y="215"/>
                    </a:lnTo>
                    <a:lnTo>
                      <a:pt x="1021" y="221"/>
                    </a:lnTo>
                    <a:lnTo>
                      <a:pt x="1021" y="221"/>
                    </a:lnTo>
                    <a:lnTo>
                      <a:pt x="1021" y="223"/>
                    </a:lnTo>
                    <a:lnTo>
                      <a:pt x="1023" y="223"/>
                    </a:lnTo>
                    <a:lnTo>
                      <a:pt x="1025" y="232"/>
                    </a:lnTo>
                    <a:lnTo>
                      <a:pt x="1031" y="240"/>
                    </a:lnTo>
                    <a:lnTo>
                      <a:pt x="1031" y="243"/>
                    </a:lnTo>
                    <a:lnTo>
                      <a:pt x="1031" y="245"/>
                    </a:lnTo>
                    <a:lnTo>
                      <a:pt x="1031" y="245"/>
                    </a:lnTo>
                    <a:lnTo>
                      <a:pt x="1031" y="247"/>
                    </a:lnTo>
                    <a:lnTo>
                      <a:pt x="1029" y="247"/>
                    </a:lnTo>
                    <a:lnTo>
                      <a:pt x="1029" y="249"/>
                    </a:lnTo>
                    <a:lnTo>
                      <a:pt x="1027" y="251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3"/>
                    </a:lnTo>
                    <a:lnTo>
                      <a:pt x="1025" y="255"/>
                    </a:lnTo>
                    <a:lnTo>
                      <a:pt x="1025" y="255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57"/>
                    </a:lnTo>
                    <a:lnTo>
                      <a:pt x="1025" y="260"/>
                    </a:lnTo>
                    <a:lnTo>
                      <a:pt x="1025" y="260"/>
                    </a:lnTo>
                    <a:lnTo>
                      <a:pt x="1029" y="262"/>
                    </a:lnTo>
                    <a:lnTo>
                      <a:pt x="1038" y="264"/>
                    </a:lnTo>
                    <a:lnTo>
                      <a:pt x="1040" y="266"/>
                    </a:lnTo>
                    <a:lnTo>
                      <a:pt x="1042" y="264"/>
                    </a:lnTo>
                    <a:lnTo>
                      <a:pt x="1042" y="264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2"/>
                    </a:lnTo>
                    <a:lnTo>
                      <a:pt x="1042" y="260"/>
                    </a:lnTo>
                    <a:lnTo>
                      <a:pt x="1044" y="260"/>
                    </a:lnTo>
                    <a:lnTo>
                      <a:pt x="1044" y="257"/>
                    </a:lnTo>
                    <a:lnTo>
                      <a:pt x="1046" y="257"/>
                    </a:lnTo>
                    <a:lnTo>
                      <a:pt x="1046" y="257"/>
                    </a:lnTo>
                    <a:lnTo>
                      <a:pt x="1048" y="257"/>
                    </a:lnTo>
                    <a:lnTo>
                      <a:pt x="1061" y="262"/>
                    </a:lnTo>
                    <a:lnTo>
                      <a:pt x="1061" y="262"/>
                    </a:lnTo>
                    <a:lnTo>
                      <a:pt x="1061" y="266"/>
                    </a:lnTo>
                    <a:lnTo>
                      <a:pt x="1061" y="281"/>
                    </a:lnTo>
                    <a:lnTo>
                      <a:pt x="1059" y="281"/>
                    </a:lnTo>
                    <a:lnTo>
                      <a:pt x="1059" y="283"/>
                    </a:lnTo>
                    <a:lnTo>
                      <a:pt x="1057" y="285"/>
                    </a:lnTo>
                    <a:lnTo>
                      <a:pt x="1055" y="287"/>
                    </a:lnTo>
                    <a:lnTo>
                      <a:pt x="1055" y="289"/>
                    </a:lnTo>
                    <a:lnTo>
                      <a:pt x="1055" y="289"/>
                    </a:lnTo>
                    <a:lnTo>
                      <a:pt x="1057" y="289"/>
                    </a:lnTo>
                    <a:lnTo>
                      <a:pt x="1065" y="287"/>
                    </a:lnTo>
                    <a:lnTo>
                      <a:pt x="1070" y="287"/>
                    </a:lnTo>
                    <a:lnTo>
                      <a:pt x="1078" y="289"/>
                    </a:lnTo>
                    <a:lnTo>
                      <a:pt x="1080" y="291"/>
                    </a:lnTo>
                    <a:lnTo>
                      <a:pt x="1080" y="294"/>
                    </a:lnTo>
                    <a:lnTo>
                      <a:pt x="1080" y="294"/>
                    </a:lnTo>
                    <a:lnTo>
                      <a:pt x="1082" y="296"/>
                    </a:lnTo>
                    <a:lnTo>
                      <a:pt x="1082" y="300"/>
                    </a:lnTo>
                    <a:lnTo>
                      <a:pt x="1082" y="306"/>
                    </a:lnTo>
                    <a:lnTo>
                      <a:pt x="1080" y="319"/>
                    </a:lnTo>
                    <a:lnTo>
                      <a:pt x="1085" y="321"/>
                    </a:lnTo>
                    <a:lnTo>
                      <a:pt x="1087" y="319"/>
                    </a:lnTo>
                    <a:lnTo>
                      <a:pt x="1093" y="317"/>
                    </a:lnTo>
                    <a:lnTo>
                      <a:pt x="1095" y="315"/>
                    </a:lnTo>
                    <a:lnTo>
                      <a:pt x="1108" y="315"/>
                    </a:lnTo>
                    <a:lnTo>
                      <a:pt x="1116" y="313"/>
                    </a:lnTo>
                    <a:lnTo>
                      <a:pt x="1119" y="311"/>
                    </a:lnTo>
                    <a:lnTo>
                      <a:pt x="1121" y="311"/>
                    </a:lnTo>
                    <a:lnTo>
                      <a:pt x="1123" y="308"/>
                    </a:lnTo>
                    <a:lnTo>
                      <a:pt x="1123" y="308"/>
                    </a:lnTo>
                    <a:lnTo>
                      <a:pt x="1125" y="311"/>
                    </a:lnTo>
                    <a:lnTo>
                      <a:pt x="1123" y="313"/>
                    </a:lnTo>
                    <a:lnTo>
                      <a:pt x="1123" y="315"/>
                    </a:lnTo>
                    <a:lnTo>
                      <a:pt x="1123" y="319"/>
                    </a:lnTo>
                    <a:lnTo>
                      <a:pt x="1119" y="323"/>
                    </a:lnTo>
                    <a:lnTo>
                      <a:pt x="1119" y="323"/>
                    </a:lnTo>
                    <a:lnTo>
                      <a:pt x="1119" y="325"/>
                    </a:lnTo>
                    <a:lnTo>
                      <a:pt x="1121" y="325"/>
                    </a:lnTo>
                    <a:lnTo>
                      <a:pt x="1123" y="325"/>
                    </a:lnTo>
                    <a:lnTo>
                      <a:pt x="1125" y="328"/>
                    </a:lnTo>
                    <a:lnTo>
                      <a:pt x="1127" y="328"/>
                    </a:lnTo>
                    <a:lnTo>
                      <a:pt x="1127" y="328"/>
                    </a:lnTo>
                    <a:lnTo>
                      <a:pt x="1127" y="330"/>
                    </a:lnTo>
                    <a:lnTo>
                      <a:pt x="1125" y="332"/>
                    </a:lnTo>
                    <a:lnTo>
                      <a:pt x="1125" y="334"/>
                    </a:lnTo>
                    <a:lnTo>
                      <a:pt x="1125" y="336"/>
                    </a:lnTo>
                    <a:lnTo>
                      <a:pt x="1125" y="340"/>
                    </a:lnTo>
                    <a:lnTo>
                      <a:pt x="1125" y="345"/>
                    </a:lnTo>
                    <a:lnTo>
                      <a:pt x="1125" y="351"/>
                    </a:lnTo>
                    <a:lnTo>
                      <a:pt x="1123" y="359"/>
                    </a:lnTo>
                    <a:lnTo>
                      <a:pt x="1123" y="362"/>
                    </a:lnTo>
                    <a:lnTo>
                      <a:pt x="1121" y="364"/>
                    </a:lnTo>
                    <a:lnTo>
                      <a:pt x="1119" y="366"/>
                    </a:lnTo>
                    <a:lnTo>
                      <a:pt x="1114" y="368"/>
                    </a:lnTo>
                    <a:lnTo>
                      <a:pt x="1114" y="370"/>
                    </a:lnTo>
                    <a:lnTo>
                      <a:pt x="1114" y="370"/>
                    </a:lnTo>
                    <a:lnTo>
                      <a:pt x="1114" y="372"/>
                    </a:lnTo>
                    <a:lnTo>
                      <a:pt x="1114" y="374"/>
                    </a:lnTo>
                    <a:lnTo>
                      <a:pt x="1114" y="374"/>
                    </a:lnTo>
                    <a:lnTo>
                      <a:pt x="1112" y="376"/>
                    </a:lnTo>
                    <a:lnTo>
                      <a:pt x="1112" y="379"/>
                    </a:lnTo>
                    <a:lnTo>
                      <a:pt x="1112" y="379"/>
                    </a:lnTo>
                    <a:lnTo>
                      <a:pt x="1110" y="379"/>
                    </a:lnTo>
                    <a:lnTo>
                      <a:pt x="1110" y="381"/>
                    </a:lnTo>
                    <a:lnTo>
                      <a:pt x="1110" y="383"/>
                    </a:lnTo>
                    <a:lnTo>
                      <a:pt x="1110" y="385"/>
                    </a:lnTo>
                    <a:lnTo>
                      <a:pt x="1112" y="389"/>
                    </a:lnTo>
                    <a:lnTo>
                      <a:pt x="1112" y="396"/>
                    </a:lnTo>
                    <a:lnTo>
                      <a:pt x="1114" y="398"/>
                    </a:lnTo>
                    <a:lnTo>
                      <a:pt x="1114" y="398"/>
                    </a:lnTo>
                    <a:lnTo>
                      <a:pt x="1112" y="400"/>
                    </a:lnTo>
                    <a:lnTo>
                      <a:pt x="1112" y="402"/>
                    </a:lnTo>
                    <a:lnTo>
                      <a:pt x="1112" y="404"/>
                    </a:lnTo>
                    <a:lnTo>
                      <a:pt x="1112" y="406"/>
                    </a:lnTo>
                    <a:lnTo>
                      <a:pt x="1114" y="408"/>
                    </a:lnTo>
                    <a:lnTo>
                      <a:pt x="1114" y="410"/>
                    </a:lnTo>
                    <a:lnTo>
                      <a:pt x="1114" y="413"/>
                    </a:lnTo>
                    <a:lnTo>
                      <a:pt x="1112" y="415"/>
                    </a:lnTo>
                    <a:lnTo>
                      <a:pt x="1110" y="415"/>
                    </a:lnTo>
                    <a:lnTo>
                      <a:pt x="1110" y="417"/>
                    </a:lnTo>
                    <a:lnTo>
                      <a:pt x="1110" y="419"/>
                    </a:lnTo>
                    <a:lnTo>
                      <a:pt x="1110" y="421"/>
                    </a:lnTo>
                    <a:lnTo>
                      <a:pt x="1110" y="423"/>
                    </a:lnTo>
                    <a:lnTo>
                      <a:pt x="1110" y="425"/>
                    </a:lnTo>
                    <a:lnTo>
                      <a:pt x="1112" y="428"/>
                    </a:lnTo>
                    <a:lnTo>
                      <a:pt x="1112" y="428"/>
                    </a:lnTo>
                    <a:lnTo>
                      <a:pt x="1112" y="430"/>
                    </a:lnTo>
                    <a:lnTo>
                      <a:pt x="1119" y="428"/>
                    </a:lnTo>
                    <a:lnTo>
                      <a:pt x="1131" y="421"/>
                    </a:lnTo>
                    <a:lnTo>
                      <a:pt x="1129" y="432"/>
                    </a:lnTo>
                    <a:lnTo>
                      <a:pt x="1127" y="434"/>
                    </a:lnTo>
                    <a:lnTo>
                      <a:pt x="1104" y="445"/>
                    </a:lnTo>
                    <a:lnTo>
                      <a:pt x="1102" y="447"/>
                    </a:lnTo>
                    <a:lnTo>
                      <a:pt x="1102" y="447"/>
                    </a:lnTo>
                    <a:lnTo>
                      <a:pt x="1102" y="449"/>
                    </a:lnTo>
                    <a:lnTo>
                      <a:pt x="1102" y="449"/>
                    </a:lnTo>
                    <a:lnTo>
                      <a:pt x="1104" y="449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3"/>
                    </a:lnTo>
                    <a:lnTo>
                      <a:pt x="1108" y="455"/>
                    </a:lnTo>
                    <a:lnTo>
                      <a:pt x="1108" y="455"/>
                    </a:lnTo>
                    <a:lnTo>
                      <a:pt x="1108" y="459"/>
                    </a:lnTo>
                    <a:lnTo>
                      <a:pt x="1108" y="462"/>
                    </a:lnTo>
                    <a:lnTo>
                      <a:pt x="1108" y="464"/>
                    </a:lnTo>
                    <a:lnTo>
                      <a:pt x="1106" y="466"/>
                    </a:lnTo>
                    <a:lnTo>
                      <a:pt x="1106" y="466"/>
                    </a:lnTo>
                    <a:lnTo>
                      <a:pt x="1106" y="468"/>
                    </a:lnTo>
                    <a:lnTo>
                      <a:pt x="1106" y="470"/>
                    </a:lnTo>
                    <a:lnTo>
                      <a:pt x="1106" y="474"/>
                    </a:lnTo>
                    <a:lnTo>
                      <a:pt x="1104" y="476"/>
                    </a:lnTo>
                    <a:lnTo>
                      <a:pt x="1102" y="479"/>
                    </a:lnTo>
                    <a:lnTo>
                      <a:pt x="1099" y="483"/>
                    </a:lnTo>
                    <a:lnTo>
                      <a:pt x="1097" y="485"/>
                    </a:lnTo>
                    <a:lnTo>
                      <a:pt x="1097" y="487"/>
                    </a:lnTo>
                    <a:lnTo>
                      <a:pt x="1097" y="491"/>
                    </a:lnTo>
                    <a:lnTo>
                      <a:pt x="1095" y="493"/>
                    </a:lnTo>
                    <a:lnTo>
                      <a:pt x="1095" y="496"/>
                    </a:lnTo>
                    <a:lnTo>
                      <a:pt x="1091" y="498"/>
                    </a:lnTo>
                    <a:lnTo>
                      <a:pt x="1087" y="502"/>
                    </a:lnTo>
                    <a:lnTo>
                      <a:pt x="1085" y="504"/>
                    </a:lnTo>
                    <a:lnTo>
                      <a:pt x="1082" y="506"/>
                    </a:lnTo>
                    <a:lnTo>
                      <a:pt x="1076" y="510"/>
                    </a:lnTo>
                    <a:lnTo>
                      <a:pt x="1074" y="513"/>
                    </a:lnTo>
                    <a:lnTo>
                      <a:pt x="1074" y="513"/>
                    </a:lnTo>
                    <a:lnTo>
                      <a:pt x="1074" y="515"/>
                    </a:lnTo>
                    <a:lnTo>
                      <a:pt x="1074" y="517"/>
                    </a:lnTo>
                    <a:lnTo>
                      <a:pt x="1072" y="519"/>
                    </a:lnTo>
                    <a:lnTo>
                      <a:pt x="1072" y="519"/>
                    </a:lnTo>
                    <a:lnTo>
                      <a:pt x="1074" y="521"/>
                    </a:lnTo>
                    <a:lnTo>
                      <a:pt x="1074" y="521"/>
                    </a:lnTo>
                    <a:lnTo>
                      <a:pt x="1074" y="523"/>
                    </a:lnTo>
                    <a:lnTo>
                      <a:pt x="1074" y="523"/>
                    </a:lnTo>
                    <a:lnTo>
                      <a:pt x="1074" y="525"/>
                    </a:lnTo>
                    <a:lnTo>
                      <a:pt x="1072" y="527"/>
                    </a:lnTo>
                    <a:lnTo>
                      <a:pt x="1072" y="530"/>
                    </a:lnTo>
                    <a:lnTo>
                      <a:pt x="1072" y="530"/>
                    </a:lnTo>
                    <a:lnTo>
                      <a:pt x="1068" y="530"/>
                    </a:lnTo>
                    <a:lnTo>
                      <a:pt x="1065" y="530"/>
                    </a:lnTo>
                    <a:lnTo>
                      <a:pt x="1055" y="540"/>
                    </a:lnTo>
                    <a:lnTo>
                      <a:pt x="1055" y="540"/>
                    </a:lnTo>
                    <a:lnTo>
                      <a:pt x="1053" y="540"/>
                    </a:lnTo>
                    <a:lnTo>
                      <a:pt x="1040" y="540"/>
                    </a:lnTo>
                    <a:lnTo>
                      <a:pt x="1034" y="536"/>
                    </a:lnTo>
                    <a:lnTo>
                      <a:pt x="1031" y="534"/>
                    </a:lnTo>
                    <a:lnTo>
                      <a:pt x="1031" y="534"/>
                    </a:lnTo>
                    <a:lnTo>
                      <a:pt x="1031" y="532"/>
                    </a:lnTo>
                    <a:lnTo>
                      <a:pt x="1031" y="527"/>
                    </a:lnTo>
                    <a:lnTo>
                      <a:pt x="1031" y="525"/>
                    </a:lnTo>
                    <a:lnTo>
                      <a:pt x="1031" y="525"/>
                    </a:lnTo>
                    <a:lnTo>
                      <a:pt x="1029" y="521"/>
                    </a:lnTo>
                    <a:lnTo>
                      <a:pt x="1027" y="517"/>
                    </a:lnTo>
                    <a:lnTo>
                      <a:pt x="1025" y="517"/>
                    </a:lnTo>
                    <a:lnTo>
                      <a:pt x="1025" y="517"/>
                    </a:lnTo>
                    <a:lnTo>
                      <a:pt x="1023" y="517"/>
                    </a:lnTo>
                    <a:lnTo>
                      <a:pt x="1023" y="517"/>
                    </a:lnTo>
                    <a:lnTo>
                      <a:pt x="1017" y="515"/>
                    </a:lnTo>
                    <a:lnTo>
                      <a:pt x="1010" y="510"/>
                    </a:lnTo>
                    <a:lnTo>
                      <a:pt x="1008" y="510"/>
                    </a:lnTo>
                    <a:lnTo>
                      <a:pt x="1006" y="508"/>
                    </a:lnTo>
                    <a:lnTo>
                      <a:pt x="1002" y="513"/>
                    </a:lnTo>
                    <a:lnTo>
                      <a:pt x="989" y="517"/>
                    </a:lnTo>
                    <a:lnTo>
                      <a:pt x="972" y="527"/>
                    </a:lnTo>
                    <a:lnTo>
                      <a:pt x="972" y="530"/>
                    </a:lnTo>
                    <a:lnTo>
                      <a:pt x="972" y="530"/>
                    </a:lnTo>
                    <a:lnTo>
                      <a:pt x="970" y="532"/>
                    </a:lnTo>
                    <a:lnTo>
                      <a:pt x="970" y="534"/>
                    </a:lnTo>
                    <a:lnTo>
                      <a:pt x="970" y="536"/>
                    </a:lnTo>
                    <a:lnTo>
                      <a:pt x="972" y="536"/>
                    </a:lnTo>
                    <a:lnTo>
                      <a:pt x="972" y="538"/>
                    </a:lnTo>
                    <a:lnTo>
                      <a:pt x="974" y="540"/>
                    </a:lnTo>
                    <a:lnTo>
                      <a:pt x="976" y="542"/>
                    </a:lnTo>
                    <a:lnTo>
                      <a:pt x="976" y="542"/>
                    </a:lnTo>
                    <a:lnTo>
                      <a:pt x="976" y="544"/>
                    </a:lnTo>
                    <a:lnTo>
                      <a:pt x="978" y="551"/>
                    </a:lnTo>
                    <a:lnTo>
                      <a:pt x="978" y="551"/>
                    </a:lnTo>
                    <a:lnTo>
                      <a:pt x="978" y="555"/>
                    </a:lnTo>
                    <a:lnTo>
                      <a:pt x="978" y="557"/>
                    </a:lnTo>
                    <a:lnTo>
                      <a:pt x="980" y="557"/>
                    </a:lnTo>
                    <a:lnTo>
                      <a:pt x="980" y="559"/>
                    </a:lnTo>
                    <a:lnTo>
                      <a:pt x="980" y="559"/>
                    </a:lnTo>
                    <a:lnTo>
                      <a:pt x="987" y="559"/>
                    </a:lnTo>
                    <a:lnTo>
                      <a:pt x="989" y="559"/>
                    </a:lnTo>
                    <a:lnTo>
                      <a:pt x="989" y="559"/>
                    </a:lnTo>
                    <a:lnTo>
                      <a:pt x="991" y="561"/>
                    </a:lnTo>
                    <a:lnTo>
                      <a:pt x="991" y="564"/>
                    </a:lnTo>
                    <a:lnTo>
                      <a:pt x="991" y="566"/>
                    </a:lnTo>
                    <a:lnTo>
                      <a:pt x="989" y="570"/>
                    </a:lnTo>
                    <a:lnTo>
                      <a:pt x="989" y="572"/>
                    </a:lnTo>
                    <a:lnTo>
                      <a:pt x="987" y="572"/>
                    </a:lnTo>
                    <a:lnTo>
                      <a:pt x="974" y="574"/>
                    </a:lnTo>
                    <a:lnTo>
                      <a:pt x="972" y="576"/>
                    </a:lnTo>
                    <a:lnTo>
                      <a:pt x="963" y="583"/>
                    </a:lnTo>
                    <a:lnTo>
                      <a:pt x="963" y="585"/>
                    </a:lnTo>
                    <a:lnTo>
                      <a:pt x="961" y="585"/>
                    </a:lnTo>
                    <a:lnTo>
                      <a:pt x="961" y="585"/>
                    </a:lnTo>
                    <a:lnTo>
                      <a:pt x="955" y="583"/>
                    </a:lnTo>
                    <a:lnTo>
                      <a:pt x="953" y="583"/>
                    </a:lnTo>
                    <a:lnTo>
                      <a:pt x="951" y="583"/>
                    </a:lnTo>
                    <a:lnTo>
                      <a:pt x="948" y="583"/>
                    </a:lnTo>
                    <a:lnTo>
                      <a:pt x="946" y="583"/>
                    </a:lnTo>
                    <a:lnTo>
                      <a:pt x="944" y="583"/>
                    </a:lnTo>
                    <a:lnTo>
                      <a:pt x="936" y="587"/>
                    </a:lnTo>
                    <a:lnTo>
                      <a:pt x="929" y="589"/>
                    </a:lnTo>
                    <a:lnTo>
                      <a:pt x="923" y="589"/>
                    </a:lnTo>
                    <a:lnTo>
                      <a:pt x="921" y="589"/>
                    </a:lnTo>
                    <a:lnTo>
                      <a:pt x="914" y="593"/>
                    </a:lnTo>
                    <a:lnTo>
                      <a:pt x="908" y="595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8" y="598"/>
                    </a:lnTo>
                    <a:lnTo>
                      <a:pt x="906" y="602"/>
                    </a:lnTo>
                    <a:lnTo>
                      <a:pt x="902" y="604"/>
                    </a:lnTo>
                    <a:lnTo>
                      <a:pt x="900" y="606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08"/>
                    </a:lnTo>
                    <a:lnTo>
                      <a:pt x="900" y="610"/>
                    </a:lnTo>
                    <a:lnTo>
                      <a:pt x="900" y="612"/>
                    </a:lnTo>
                    <a:lnTo>
                      <a:pt x="889" y="623"/>
                    </a:lnTo>
                    <a:lnTo>
                      <a:pt x="883" y="634"/>
                    </a:lnTo>
                    <a:lnTo>
                      <a:pt x="883" y="636"/>
                    </a:lnTo>
                    <a:lnTo>
                      <a:pt x="880" y="644"/>
                    </a:lnTo>
                    <a:lnTo>
                      <a:pt x="878" y="646"/>
                    </a:lnTo>
                    <a:lnTo>
                      <a:pt x="878" y="646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49"/>
                    </a:lnTo>
                    <a:lnTo>
                      <a:pt x="880" y="651"/>
                    </a:lnTo>
                    <a:lnTo>
                      <a:pt x="883" y="651"/>
                    </a:lnTo>
                    <a:lnTo>
                      <a:pt x="885" y="653"/>
                    </a:lnTo>
                    <a:lnTo>
                      <a:pt x="887" y="653"/>
                    </a:lnTo>
                    <a:lnTo>
                      <a:pt x="887" y="655"/>
                    </a:lnTo>
                    <a:lnTo>
                      <a:pt x="887" y="655"/>
                    </a:lnTo>
                    <a:lnTo>
                      <a:pt x="887" y="657"/>
                    </a:lnTo>
                    <a:lnTo>
                      <a:pt x="887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59"/>
                    </a:lnTo>
                    <a:lnTo>
                      <a:pt x="889" y="661"/>
                    </a:lnTo>
                    <a:lnTo>
                      <a:pt x="891" y="661"/>
                    </a:lnTo>
                    <a:lnTo>
                      <a:pt x="895" y="661"/>
                    </a:lnTo>
                    <a:lnTo>
                      <a:pt x="895" y="661"/>
                    </a:lnTo>
                    <a:lnTo>
                      <a:pt x="897" y="661"/>
                    </a:lnTo>
                    <a:lnTo>
                      <a:pt x="897" y="659"/>
                    </a:lnTo>
                    <a:lnTo>
                      <a:pt x="897" y="659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0" y="655"/>
                    </a:lnTo>
                    <a:lnTo>
                      <a:pt x="902" y="655"/>
                    </a:lnTo>
                    <a:lnTo>
                      <a:pt x="902" y="653"/>
                    </a:lnTo>
                    <a:lnTo>
                      <a:pt x="908" y="653"/>
                    </a:lnTo>
                    <a:lnTo>
                      <a:pt x="914" y="649"/>
                    </a:lnTo>
                    <a:lnTo>
                      <a:pt x="921" y="644"/>
                    </a:lnTo>
                    <a:lnTo>
                      <a:pt x="923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5" y="642"/>
                    </a:lnTo>
                    <a:lnTo>
                      <a:pt x="927" y="642"/>
                    </a:lnTo>
                    <a:lnTo>
                      <a:pt x="927" y="644"/>
                    </a:lnTo>
                    <a:lnTo>
                      <a:pt x="927" y="644"/>
                    </a:lnTo>
                    <a:lnTo>
                      <a:pt x="927" y="646"/>
                    </a:lnTo>
                    <a:lnTo>
                      <a:pt x="927" y="649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7" y="651"/>
                    </a:lnTo>
                    <a:lnTo>
                      <a:pt x="929" y="651"/>
                    </a:lnTo>
                    <a:lnTo>
                      <a:pt x="931" y="653"/>
                    </a:lnTo>
                    <a:lnTo>
                      <a:pt x="931" y="653"/>
                    </a:lnTo>
                    <a:lnTo>
                      <a:pt x="934" y="659"/>
                    </a:lnTo>
                    <a:lnTo>
                      <a:pt x="934" y="661"/>
                    </a:lnTo>
                    <a:lnTo>
                      <a:pt x="934" y="661"/>
                    </a:lnTo>
                    <a:lnTo>
                      <a:pt x="938" y="670"/>
                    </a:lnTo>
                    <a:lnTo>
                      <a:pt x="938" y="672"/>
                    </a:lnTo>
                    <a:lnTo>
                      <a:pt x="940" y="678"/>
                    </a:lnTo>
                    <a:lnTo>
                      <a:pt x="940" y="678"/>
                    </a:lnTo>
                    <a:lnTo>
                      <a:pt x="940" y="680"/>
                    </a:lnTo>
                    <a:lnTo>
                      <a:pt x="940" y="683"/>
                    </a:lnTo>
                    <a:lnTo>
                      <a:pt x="942" y="685"/>
                    </a:lnTo>
                    <a:lnTo>
                      <a:pt x="942" y="685"/>
                    </a:lnTo>
                    <a:lnTo>
                      <a:pt x="942" y="689"/>
                    </a:lnTo>
                    <a:lnTo>
                      <a:pt x="942" y="691"/>
                    </a:lnTo>
                    <a:lnTo>
                      <a:pt x="942" y="691"/>
                    </a:lnTo>
                    <a:lnTo>
                      <a:pt x="931" y="704"/>
                    </a:lnTo>
                    <a:lnTo>
                      <a:pt x="927" y="714"/>
                    </a:lnTo>
                    <a:lnTo>
                      <a:pt x="927" y="714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7"/>
                    </a:lnTo>
                    <a:lnTo>
                      <a:pt x="927" y="719"/>
                    </a:lnTo>
                    <a:lnTo>
                      <a:pt x="931" y="723"/>
                    </a:lnTo>
                    <a:lnTo>
                      <a:pt x="931" y="723"/>
                    </a:lnTo>
                    <a:lnTo>
                      <a:pt x="931" y="725"/>
                    </a:lnTo>
                    <a:lnTo>
                      <a:pt x="931" y="727"/>
                    </a:lnTo>
                    <a:lnTo>
                      <a:pt x="931" y="727"/>
                    </a:lnTo>
                    <a:lnTo>
                      <a:pt x="923" y="734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9" y="738"/>
                    </a:lnTo>
                    <a:lnTo>
                      <a:pt x="917" y="738"/>
                    </a:lnTo>
                    <a:lnTo>
                      <a:pt x="906" y="736"/>
                    </a:lnTo>
                    <a:lnTo>
                      <a:pt x="874" y="740"/>
                    </a:lnTo>
                    <a:lnTo>
                      <a:pt x="872" y="744"/>
                    </a:lnTo>
                    <a:lnTo>
                      <a:pt x="874" y="746"/>
                    </a:lnTo>
                    <a:lnTo>
                      <a:pt x="876" y="748"/>
                    </a:lnTo>
                    <a:lnTo>
                      <a:pt x="878" y="753"/>
                    </a:lnTo>
                    <a:lnTo>
                      <a:pt x="878" y="755"/>
                    </a:lnTo>
                    <a:lnTo>
                      <a:pt x="880" y="757"/>
                    </a:lnTo>
                    <a:lnTo>
                      <a:pt x="878" y="759"/>
                    </a:lnTo>
                    <a:lnTo>
                      <a:pt x="878" y="761"/>
                    </a:lnTo>
                    <a:lnTo>
                      <a:pt x="880" y="765"/>
                    </a:lnTo>
                    <a:lnTo>
                      <a:pt x="883" y="772"/>
                    </a:lnTo>
                    <a:lnTo>
                      <a:pt x="885" y="774"/>
                    </a:lnTo>
                    <a:lnTo>
                      <a:pt x="885" y="776"/>
                    </a:lnTo>
                    <a:lnTo>
                      <a:pt x="883" y="780"/>
                    </a:lnTo>
                    <a:lnTo>
                      <a:pt x="880" y="785"/>
                    </a:lnTo>
                    <a:lnTo>
                      <a:pt x="878" y="787"/>
                    </a:lnTo>
                    <a:lnTo>
                      <a:pt x="878" y="789"/>
                    </a:lnTo>
                    <a:lnTo>
                      <a:pt x="878" y="791"/>
                    </a:lnTo>
                    <a:lnTo>
                      <a:pt x="876" y="795"/>
                    </a:lnTo>
                    <a:lnTo>
                      <a:pt x="876" y="797"/>
                    </a:lnTo>
                    <a:lnTo>
                      <a:pt x="876" y="797"/>
                    </a:lnTo>
                    <a:lnTo>
                      <a:pt x="876" y="799"/>
                    </a:lnTo>
                    <a:lnTo>
                      <a:pt x="874" y="799"/>
                    </a:lnTo>
                    <a:lnTo>
                      <a:pt x="874" y="799"/>
                    </a:lnTo>
                    <a:lnTo>
                      <a:pt x="872" y="802"/>
                    </a:lnTo>
                    <a:lnTo>
                      <a:pt x="870" y="804"/>
                    </a:lnTo>
                    <a:lnTo>
                      <a:pt x="866" y="812"/>
                    </a:lnTo>
                    <a:lnTo>
                      <a:pt x="866" y="819"/>
                    </a:lnTo>
                    <a:lnTo>
                      <a:pt x="863" y="821"/>
                    </a:lnTo>
                    <a:lnTo>
                      <a:pt x="866" y="823"/>
                    </a:lnTo>
                    <a:lnTo>
                      <a:pt x="866" y="831"/>
                    </a:lnTo>
                    <a:lnTo>
                      <a:pt x="866" y="833"/>
                    </a:lnTo>
                    <a:lnTo>
                      <a:pt x="863" y="833"/>
                    </a:lnTo>
                    <a:lnTo>
                      <a:pt x="863" y="833"/>
                    </a:lnTo>
                    <a:lnTo>
                      <a:pt x="859" y="833"/>
                    </a:lnTo>
                    <a:lnTo>
                      <a:pt x="857" y="833"/>
                    </a:lnTo>
                    <a:lnTo>
                      <a:pt x="853" y="838"/>
                    </a:lnTo>
                    <a:lnTo>
                      <a:pt x="844" y="848"/>
                    </a:lnTo>
                    <a:lnTo>
                      <a:pt x="844" y="851"/>
                    </a:lnTo>
                    <a:lnTo>
                      <a:pt x="844" y="853"/>
                    </a:lnTo>
                    <a:lnTo>
                      <a:pt x="844" y="855"/>
                    </a:lnTo>
                    <a:lnTo>
                      <a:pt x="844" y="857"/>
                    </a:lnTo>
                    <a:lnTo>
                      <a:pt x="844" y="857"/>
                    </a:lnTo>
                    <a:lnTo>
                      <a:pt x="838" y="863"/>
                    </a:lnTo>
                    <a:lnTo>
                      <a:pt x="836" y="863"/>
                    </a:lnTo>
                    <a:lnTo>
                      <a:pt x="836" y="865"/>
                    </a:lnTo>
                    <a:lnTo>
                      <a:pt x="832" y="865"/>
                    </a:lnTo>
                    <a:lnTo>
                      <a:pt x="827" y="868"/>
                    </a:lnTo>
                    <a:lnTo>
                      <a:pt x="821" y="865"/>
                    </a:lnTo>
                    <a:lnTo>
                      <a:pt x="819" y="865"/>
                    </a:lnTo>
                    <a:lnTo>
                      <a:pt x="815" y="859"/>
                    </a:lnTo>
                    <a:lnTo>
                      <a:pt x="815" y="857"/>
                    </a:lnTo>
                    <a:lnTo>
                      <a:pt x="812" y="857"/>
                    </a:lnTo>
                    <a:lnTo>
                      <a:pt x="808" y="857"/>
                    </a:lnTo>
                    <a:lnTo>
                      <a:pt x="808" y="859"/>
                    </a:lnTo>
                    <a:lnTo>
                      <a:pt x="806" y="859"/>
                    </a:lnTo>
                    <a:lnTo>
                      <a:pt x="804" y="865"/>
                    </a:lnTo>
                    <a:lnTo>
                      <a:pt x="791" y="878"/>
                    </a:lnTo>
                    <a:lnTo>
                      <a:pt x="791" y="880"/>
                    </a:lnTo>
                    <a:lnTo>
                      <a:pt x="789" y="882"/>
                    </a:lnTo>
                    <a:lnTo>
                      <a:pt x="789" y="882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3" y="889"/>
                    </a:lnTo>
                    <a:lnTo>
                      <a:pt x="781" y="897"/>
                    </a:lnTo>
                    <a:lnTo>
                      <a:pt x="766" y="912"/>
                    </a:lnTo>
                    <a:lnTo>
                      <a:pt x="766" y="914"/>
                    </a:lnTo>
                    <a:lnTo>
                      <a:pt x="766" y="914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6"/>
                    </a:lnTo>
                    <a:lnTo>
                      <a:pt x="766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19"/>
                    </a:lnTo>
                    <a:lnTo>
                      <a:pt x="768" y="921"/>
                    </a:lnTo>
                    <a:lnTo>
                      <a:pt x="768" y="921"/>
                    </a:lnTo>
                    <a:lnTo>
                      <a:pt x="768" y="923"/>
                    </a:lnTo>
                    <a:lnTo>
                      <a:pt x="770" y="923"/>
                    </a:lnTo>
                    <a:lnTo>
                      <a:pt x="770" y="923"/>
                    </a:lnTo>
                    <a:lnTo>
                      <a:pt x="778" y="929"/>
                    </a:lnTo>
                    <a:lnTo>
                      <a:pt x="778" y="929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1"/>
                    </a:lnTo>
                    <a:lnTo>
                      <a:pt x="781" y="933"/>
                    </a:lnTo>
                    <a:lnTo>
                      <a:pt x="781" y="946"/>
                    </a:lnTo>
                    <a:lnTo>
                      <a:pt x="781" y="950"/>
                    </a:lnTo>
                    <a:lnTo>
                      <a:pt x="778" y="953"/>
                    </a:lnTo>
                    <a:lnTo>
                      <a:pt x="778" y="953"/>
                    </a:lnTo>
                    <a:lnTo>
                      <a:pt x="774" y="955"/>
                    </a:lnTo>
                    <a:lnTo>
                      <a:pt x="774" y="955"/>
                    </a:lnTo>
                    <a:lnTo>
                      <a:pt x="772" y="957"/>
                    </a:lnTo>
                    <a:lnTo>
                      <a:pt x="770" y="963"/>
                    </a:lnTo>
                    <a:lnTo>
                      <a:pt x="761" y="959"/>
                    </a:lnTo>
                    <a:lnTo>
                      <a:pt x="757" y="959"/>
                    </a:lnTo>
                    <a:lnTo>
                      <a:pt x="755" y="959"/>
                    </a:lnTo>
                    <a:lnTo>
                      <a:pt x="747" y="963"/>
                    </a:lnTo>
                    <a:lnTo>
                      <a:pt x="747" y="963"/>
                    </a:lnTo>
                    <a:lnTo>
                      <a:pt x="744" y="963"/>
                    </a:lnTo>
                    <a:lnTo>
                      <a:pt x="744" y="959"/>
                    </a:lnTo>
                    <a:lnTo>
                      <a:pt x="742" y="957"/>
                    </a:lnTo>
                    <a:lnTo>
                      <a:pt x="742" y="955"/>
                    </a:lnTo>
                    <a:lnTo>
                      <a:pt x="736" y="946"/>
                    </a:lnTo>
                    <a:lnTo>
                      <a:pt x="719" y="929"/>
                    </a:lnTo>
                    <a:lnTo>
                      <a:pt x="715" y="923"/>
                    </a:lnTo>
                    <a:lnTo>
                      <a:pt x="715" y="921"/>
                    </a:lnTo>
                    <a:lnTo>
                      <a:pt x="715" y="916"/>
                    </a:lnTo>
                    <a:lnTo>
                      <a:pt x="715" y="912"/>
                    </a:lnTo>
                    <a:lnTo>
                      <a:pt x="715" y="908"/>
                    </a:lnTo>
                    <a:lnTo>
                      <a:pt x="715" y="904"/>
                    </a:lnTo>
                    <a:lnTo>
                      <a:pt x="710" y="895"/>
                    </a:lnTo>
                    <a:lnTo>
                      <a:pt x="710" y="893"/>
                    </a:lnTo>
                    <a:lnTo>
                      <a:pt x="708" y="891"/>
                    </a:lnTo>
                    <a:lnTo>
                      <a:pt x="708" y="891"/>
                    </a:lnTo>
                    <a:lnTo>
                      <a:pt x="706" y="891"/>
                    </a:lnTo>
                    <a:lnTo>
                      <a:pt x="706" y="891"/>
                    </a:lnTo>
                    <a:lnTo>
                      <a:pt x="702" y="893"/>
                    </a:lnTo>
                    <a:lnTo>
                      <a:pt x="702" y="893"/>
                    </a:lnTo>
                    <a:lnTo>
                      <a:pt x="700" y="893"/>
                    </a:lnTo>
                    <a:lnTo>
                      <a:pt x="698" y="893"/>
                    </a:lnTo>
                    <a:lnTo>
                      <a:pt x="693" y="891"/>
                    </a:lnTo>
                    <a:lnTo>
                      <a:pt x="683" y="880"/>
                    </a:lnTo>
                    <a:lnTo>
                      <a:pt x="678" y="878"/>
                    </a:lnTo>
                    <a:lnTo>
                      <a:pt x="670" y="876"/>
                    </a:lnTo>
                    <a:lnTo>
                      <a:pt x="668" y="874"/>
                    </a:lnTo>
                    <a:lnTo>
                      <a:pt x="666" y="874"/>
                    </a:lnTo>
                    <a:lnTo>
                      <a:pt x="666" y="872"/>
                    </a:lnTo>
                    <a:lnTo>
                      <a:pt x="666" y="870"/>
                    </a:lnTo>
                    <a:lnTo>
                      <a:pt x="666" y="868"/>
                    </a:lnTo>
                    <a:lnTo>
                      <a:pt x="666" y="865"/>
                    </a:lnTo>
                    <a:lnTo>
                      <a:pt x="666" y="863"/>
                    </a:lnTo>
                    <a:lnTo>
                      <a:pt x="668" y="857"/>
                    </a:lnTo>
                    <a:lnTo>
                      <a:pt x="668" y="851"/>
                    </a:lnTo>
                    <a:lnTo>
                      <a:pt x="649" y="846"/>
                    </a:lnTo>
                    <a:lnTo>
                      <a:pt x="644" y="848"/>
                    </a:lnTo>
                    <a:lnTo>
                      <a:pt x="636" y="859"/>
                    </a:lnTo>
                    <a:lnTo>
                      <a:pt x="634" y="861"/>
                    </a:lnTo>
                    <a:lnTo>
                      <a:pt x="634" y="865"/>
                    </a:lnTo>
                    <a:lnTo>
                      <a:pt x="638" y="878"/>
                    </a:lnTo>
                    <a:lnTo>
                      <a:pt x="638" y="880"/>
                    </a:lnTo>
                    <a:lnTo>
                      <a:pt x="638" y="882"/>
                    </a:lnTo>
                    <a:lnTo>
                      <a:pt x="640" y="882"/>
                    </a:lnTo>
                    <a:lnTo>
                      <a:pt x="640" y="885"/>
                    </a:lnTo>
                    <a:lnTo>
                      <a:pt x="642" y="885"/>
                    </a:lnTo>
                    <a:lnTo>
                      <a:pt x="642" y="889"/>
                    </a:lnTo>
                    <a:lnTo>
                      <a:pt x="642" y="893"/>
                    </a:lnTo>
                    <a:lnTo>
                      <a:pt x="642" y="895"/>
                    </a:lnTo>
                    <a:lnTo>
                      <a:pt x="642" y="897"/>
                    </a:lnTo>
                    <a:lnTo>
                      <a:pt x="642" y="897"/>
                    </a:lnTo>
                    <a:lnTo>
                      <a:pt x="640" y="897"/>
                    </a:lnTo>
                    <a:lnTo>
                      <a:pt x="634" y="895"/>
                    </a:lnTo>
                    <a:lnTo>
                      <a:pt x="632" y="895"/>
                    </a:lnTo>
                    <a:lnTo>
                      <a:pt x="632" y="897"/>
                    </a:lnTo>
                    <a:lnTo>
                      <a:pt x="627" y="904"/>
                    </a:lnTo>
                    <a:lnTo>
                      <a:pt x="625" y="906"/>
                    </a:lnTo>
                    <a:lnTo>
                      <a:pt x="615" y="914"/>
                    </a:lnTo>
                    <a:lnTo>
                      <a:pt x="621" y="919"/>
                    </a:lnTo>
                    <a:lnTo>
                      <a:pt x="623" y="923"/>
                    </a:lnTo>
                    <a:lnTo>
                      <a:pt x="623" y="925"/>
                    </a:lnTo>
                    <a:lnTo>
                      <a:pt x="623" y="927"/>
                    </a:lnTo>
                    <a:lnTo>
                      <a:pt x="623" y="927"/>
                    </a:lnTo>
                    <a:lnTo>
                      <a:pt x="623" y="929"/>
                    </a:lnTo>
                    <a:lnTo>
                      <a:pt x="623" y="929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21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9" y="931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7" y="929"/>
                    </a:lnTo>
                    <a:lnTo>
                      <a:pt x="615" y="931"/>
                    </a:lnTo>
                    <a:lnTo>
                      <a:pt x="613" y="936"/>
                    </a:lnTo>
                    <a:lnTo>
                      <a:pt x="613" y="938"/>
                    </a:lnTo>
                    <a:lnTo>
                      <a:pt x="610" y="938"/>
                    </a:lnTo>
                    <a:lnTo>
                      <a:pt x="602" y="944"/>
                    </a:lnTo>
                    <a:lnTo>
                      <a:pt x="598" y="946"/>
                    </a:lnTo>
                    <a:lnTo>
                      <a:pt x="598" y="946"/>
                    </a:lnTo>
                    <a:lnTo>
                      <a:pt x="596" y="948"/>
                    </a:lnTo>
                    <a:lnTo>
                      <a:pt x="596" y="953"/>
                    </a:lnTo>
                    <a:lnTo>
                      <a:pt x="593" y="955"/>
                    </a:lnTo>
                    <a:lnTo>
                      <a:pt x="593" y="955"/>
                    </a:lnTo>
                    <a:lnTo>
                      <a:pt x="587" y="955"/>
                    </a:lnTo>
                    <a:lnTo>
                      <a:pt x="585" y="955"/>
                    </a:lnTo>
                    <a:lnTo>
                      <a:pt x="585" y="955"/>
                    </a:lnTo>
                    <a:lnTo>
                      <a:pt x="581" y="957"/>
                    </a:lnTo>
                    <a:lnTo>
                      <a:pt x="572" y="963"/>
                    </a:lnTo>
                    <a:lnTo>
                      <a:pt x="545" y="974"/>
                    </a:lnTo>
                    <a:lnTo>
                      <a:pt x="534" y="974"/>
                    </a:lnTo>
                    <a:lnTo>
                      <a:pt x="525" y="978"/>
                    </a:lnTo>
                    <a:lnTo>
                      <a:pt x="523" y="980"/>
                    </a:lnTo>
                    <a:lnTo>
                      <a:pt x="523" y="980"/>
                    </a:lnTo>
                    <a:lnTo>
                      <a:pt x="525" y="982"/>
                    </a:lnTo>
                    <a:lnTo>
                      <a:pt x="525" y="982"/>
                    </a:lnTo>
                    <a:lnTo>
                      <a:pt x="525" y="984"/>
                    </a:lnTo>
                    <a:lnTo>
                      <a:pt x="525" y="989"/>
                    </a:lnTo>
                    <a:lnTo>
                      <a:pt x="525" y="989"/>
                    </a:lnTo>
                    <a:lnTo>
                      <a:pt x="525" y="991"/>
                    </a:lnTo>
                    <a:lnTo>
                      <a:pt x="525" y="993"/>
                    </a:lnTo>
                    <a:lnTo>
                      <a:pt x="525" y="995"/>
                    </a:lnTo>
                    <a:lnTo>
                      <a:pt x="523" y="999"/>
                    </a:lnTo>
                    <a:lnTo>
                      <a:pt x="523" y="1001"/>
                    </a:lnTo>
                    <a:lnTo>
                      <a:pt x="523" y="1004"/>
                    </a:lnTo>
                    <a:lnTo>
                      <a:pt x="523" y="1008"/>
                    </a:lnTo>
                    <a:lnTo>
                      <a:pt x="523" y="1008"/>
                    </a:lnTo>
                    <a:lnTo>
                      <a:pt x="523" y="1010"/>
                    </a:lnTo>
                    <a:lnTo>
                      <a:pt x="515" y="1016"/>
                    </a:lnTo>
                    <a:lnTo>
                      <a:pt x="515" y="1016"/>
                    </a:lnTo>
                    <a:lnTo>
                      <a:pt x="500" y="1023"/>
                    </a:lnTo>
                    <a:lnTo>
                      <a:pt x="496" y="1025"/>
                    </a:lnTo>
                    <a:lnTo>
                      <a:pt x="476" y="1025"/>
                    </a:lnTo>
                    <a:lnTo>
                      <a:pt x="476" y="1025"/>
                    </a:lnTo>
                    <a:lnTo>
                      <a:pt x="476" y="1023"/>
                    </a:lnTo>
                    <a:lnTo>
                      <a:pt x="474" y="1021"/>
                    </a:lnTo>
                    <a:lnTo>
                      <a:pt x="474" y="1021"/>
                    </a:lnTo>
                    <a:lnTo>
                      <a:pt x="474" y="1018"/>
                    </a:lnTo>
                    <a:lnTo>
                      <a:pt x="474" y="1018"/>
                    </a:lnTo>
                    <a:lnTo>
                      <a:pt x="472" y="1018"/>
                    </a:lnTo>
                    <a:lnTo>
                      <a:pt x="470" y="1016"/>
                    </a:lnTo>
                    <a:lnTo>
                      <a:pt x="468" y="1016"/>
                    </a:lnTo>
                    <a:lnTo>
                      <a:pt x="468" y="1016"/>
                    </a:lnTo>
                    <a:lnTo>
                      <a:pt x="466" y="1018"/>
                    </a:lnTo>
                    <a:lnTo>
                      <a:pt x="466" y="1018"/>
                    </a:lnTo>
                    <a:lnTo>
                      <a:pt x="466" y="1021"/>
                    </a:lnTo>
                    <a:lnTo>
                      <a:pt x="464" y="1027"/>
                    </a:lnTo>
                    <a:lnTo>
                      <a:pt x="462" y="1029"/>
                    </a:lnTo>
                    <a:lnTo>
                      <a:pt x="455" y="1038"/>
                    </a:lnTo>
                    <a:lnTo>
                      <a:pt x="451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2" y="1038"/>
                    </a:lnTo>
                    <a:lnTo>
                      <a:pt x="440" y="1040"/>
                    </a:lnTo>
                    <a:lnTo>
                      <a:pt x="440" y="1042"/>
                    </a:lnTo>
                    <a:lnTo>
                      <a:pt x="438" y="1044"/>
                    </a:lnTo>
                    <a:lnTo>
                      <a:pt x="436" y="1046"/>
                    </a:lnTo>
                    <a:lnTo>
                      <a:pt x="436" y="1046"/>
                    </a:lnTo>
                    <a:lnTo>
                      <a:pt x="434" y="1046"/>
                    </a:lnTo>
                    <a:lnTo>
                      <a:pt x="428" y="1044"/>
                    </a:lnTo>
                    <a:lnTo>
                      <a:pt x="423" y="1044"/>
                    </a:lnTo>
                    <a:lnTo>
                      <a:pt x="421" y="1046"/>
                    </a:lnTo>
                    <a:lnTo>
                      <a:pt x="404" y="1059"/>
                    </a:lnTo>
                    <a:lnTo>
                      <a:pt x="396" y="1063"/>
                    </a:lnTo>
                    <a:lnTo>
                      <a:pt x="391" y="1065"/>
                    </a:lnTo>
                    <a:lnTo>
                      <a:pt x="387" y="1067"/>
                    </a:lnTo>
                    <a:lnTo>
                      <a:pt x="385" y="1067"/>
                    </a:lnTo>
                    <a:lnTo>
                      <a:pt x="385" y="1067"/>
                    </a:lnTo>
                    <a:lnTo>
                      <a:pt x="385" y="1069"/>
                    </a:lnTo>
                    <a:lnTo>
                      <a:pt x="385" y="1069"/>
                    </a:lnTo>
                    <a:lnTo>
                      <a:pt x="383" y="1074"/>
                    </a:lnTo>
                    <a:lnTo>
                      <a:pt x="379" y="1080"/>
                    </a:lnTo>
                    <a:lnTo>
                      <a:pt x="370" y="1084"/>
                    </a:lnTo>
                    <a:lnTo>
                      <a:pt x="370" y="1084"/>
                    </a:lnTo>
                    <a:lnTo>
                      <a:pt x="370" y="1086"/>
                    </a:lnTo>
                    <a:lnTo>
                      <a:pt x="370" y="1089"/>
                    </a:lnTo>
                    <a:lnTo>
                      <a:pt x="370" y="1091"/>
                    </a:lnTo>
                    <a:lnTo>
                      <a:pt x="372" y="1093"/>
                    </a:lnTo>
                    <a:lnTo>
                      <a:pt x="372" y="1099"/>
                    </a:lnTo>
                    <a:lnTo>
                      <a:pt x="372" y="1110"/>
                    </a:lnTo>
                    <a:lnTo>
                      <a:pt x="370" y="1114"/>
                    </a:lnTo>
                    <a:lnTo>
                      <a:pt x="368" y="1116"/>
                    </a:lnTo>
                    <a:lnTo>
                      <a:pt x="366" y="1118"/>
                    </a:lnTo>
                    <a:lnTo>
                      <a:pt x="364" y="1118"/>
                    </a:lnTo>
                    <a:lnTo>
                      <a:pt x="362" y="1118"/>
                    </a:lnTo>
                    <a:lnTo>
                      <a:pt x="360" y="1116"/>
                    </a:lnTo>
                    <a:lnTo>
                      <a:pt x="357" y="1116"/>
                    </a:lnTo>
                    <a:lnTo>
                      <a:pt x="357" y="1114"/>
                    </a:lnTo>
                    <a:lnTo>
                      <a:pt x="355" y="1114"/>
                    </a:lnTo>
                    <a:lnTo>
                      <a:pt x="353" y="1112"/>
                    </a:lnTo>
                    <a:lnTo>
                      <a:pt x="351" y="1108"/>
                    </a:lnTo>
                    <a:lnTo>
                      <a:pt x="351" y="1106"/>
                    </a:lnTo>
                    <a:lnTo>
                      <a:pt x="349" y="1106"/>
                    </a:lnTo>
                    <a:lnTo>
                      <a:pt x="336" y="1112"/>
                    </a:lnTo>
                    <a:lnTo>
                      <a:pt x="332" y="1116"/>
                    </a:lnTo>
                    <a:lnTo>
                      <a:pt x="332" y="1116"/>
                    </a:lnTo>
                    <a:lnTo>
                      <a:pt x="332" y="1118"/>
                    </a:lnTo>
                    <a:lnTo>
                      <a:pt x="332" y="1118"/>
                    </a:lnTo>
                    <a:lnTo>
                      <a:pt x="332" y="1120"/>
                    </a:lnTo>
                    <a:lnTo>
                      <a:pt x="332" y="1125"/>
                    </a:lnTo>
                    <a:lnTo>
                      <a:pt x="330" y="1129"/>
                    </a:lnTo>
                    <a:lnTo>
                      <a:pt x="330" y="1131"/>
                    </a:lnTo>
                    <a:lnTo>
                      <a:pt x="330" y="1133"/>
                    </a:lnTo>
                    <a:lnTo>
                      <a:pt x="332" y="1133"/>
                    </a:lnTo>
                    <a:lnTo>
                      <a:pt x="332" y="1135"/>
                    </a:lnTo>
                    <a:lnTo>
                      <a:pt x="336" y="1137"/>
                    </a:lnTo>
                    <a:lnTo>
                      <a:pt x="338" y="1137"/>
                    </a:lnTo>
                    <a:lnTo>
                      <a:pt x="338" y="1137"/>
                    </a:lnTo>
                    <a:lnTo>
                      <a:pt x="338" y="1140"/>
                    </a:lnTo>
                    <a:lnTo>
                      <a:pt x="340" y="1140"/>
                    </a:lnTo>
                    <a:lnTo>
                      <a:pt x="340" y="1146"/>
                    </a:lnTo>
                    <a:lnTo>
                      <a:pt x="340" y="1152"/>
                    </a:lnTo>
                    <a:lnTo>
                      <a:pt x="343" y="1154"/>
                    </a:lnTo>
                    <a:lnTo>
                      <a:pt x="343" y="1157"/>
                    </a:lnTo>
                    <a:lnTo>
                      <a:pt x="345" y="1159"/>
                    </a:lnTo>
                    <a:lnTo>
                      <a:pt x="347" y="1163"/>
                    </a:lnTo>
                    <a:lnTo>
                      <a:pt x="349" y="1165"/>
                    </a:lnTo>
                    <a:lnTo>
                      <a:pt x="349" y="1167"/>
                    </a:lnTo>
                    <a:lnTo>
                      <a:pt x="349" y="1169"/>
                    </a:lnTo>
                    <a:lnTo>
                      <a:pt x="349" y="1171"/>
                    </a:lnTo>
                    <a:lnTo>
                      <a:pt x="349" y="1174"/>
                    </a:lnTo>
                    <a:lnTo>
                      <a:pt x="349" y="1174"/>
                    </a:lnTo>
                    <a:lnTo>
                      <a:pt x="340" y="1176"/>
                    </a:lnTo>
                    <a:lnTo>
                      <a:pt x="323" y="1184"/>
                    </a:lnTo>
                    <a:lnTo>
                      <a:pt x="317" y="1182"/>
                    </a:lnTo>
                    <a:lnTo>
                      <a:pt x="313" y="1178"/>
                    </a:lnTo>
                    <a:lnTo>
                      <a:pt x="311" y="1176"/>
                    </a:lnTo>
                    <a:lnTo>
                      <a:pt x="306" y="1174"/>
                    </a:lnTo>
                    <a:lnTo>
                      <a:pt x="304" y="1174"/>
                    </a:lnTo>
                    <a:lnTo>
                      <a:pt x="302" y="1176"/>
                    </a:lnTo>
                    <a:lnTo>
                      <a:pt x="300" y="1178"/>
                    </a:lnTo>
                    <a:lnTo>
                      <a:pt x="296" y="1182"/>
                    </a:lnTo>
                    <a:lnTo>
                      <a:pt x="291" y="1182"/>
                    </a:lnTo>
                    <a:lnTo>
                      <a:pt x="291" y="1182"/>
                    </a:lnTo>
                    <a:lnTo>
                      <a:pt x="289" y="1180"/>
                    </a:lnTo>
                    <a:lnTo>
                      <a:pt x="289" y="1178"/>
                    </a:lnTo>
                    <a:lnTo>
                      <a:pt x="291" y="1178"/>
                    </a:lnTo>
                    <a:lnTo>
                      <a:pt x="291" y="1176"/>
                    </a:lnTo>
                    <a:lnTo>
                      <a:pt x="291" y="1174"/>
                    </a:lnTo>
                    <a:lnTo>
                      <a:pt x="289" y="1171"/>
                    </a:lnTo>
                    <a:lnTo>
                      <a:pt x="283" y="1169"/>
                    </a:lnTo>
                    <a:lnTo>
                      <a:pt x="279" y="1169"/>
                    </a:lnTo>
                    <a:lnTo>
                      <a:pt x="279" y="1169"/>
                    </a:lnTo>
                    <a:lnTo>
                      <a:pt x="277" y="1169"/>
                    </a:lnTo>
                    <a:lnTo>
                      <a:pt x="274" y="1171"/>
                    </a:lnTo>
                    <a:lnTo>
                      <a:pt x="262" y="1174"/>
                    </a:lnTo>
                    <a:lnTo>
                      <a:pt x="260" y="1176"/>
                    </a:lnTo>
                    <a:lnTo>
                      <a:pt x="260" y="1176"/>
                    </a:lnTo>
                    <a:lnTo>
                      <a:pt x="245" y="1188"/>
                    </a:lnTo>
                    <a:lnTo>
                      <a:pt x="240" y="1191"/>
                    </a:lnTo>
                    <a:lnTo>
                      <a:pt x="238" y="1191"/>
                    </a:lnTo>
                    <a:lnTo>
                      <a:pt x="236" y="1191"/>
                    </a:lnTo>
                    <a:lnTo>
                      <a:pt x="234" y="1184"/>
                    </a:lnTo>
                    <a:lnTo>
                      <a:pt x="234" y="1182"/>
                    </a:lnTo>
                    <a:lnTo>
                      <a:pt x="232" y="1182"/>
                    </a:lnTo>
                    <a:lnTo>
                      <a:pt x="226" y="1180"/>
                    </a:lnTo>
                    <a:lnTo>
                      <a:pt x="223" y="1178"/>
                    </a:lnTo>
                    <a:lnTo>
                      <a:pt x="223" y="1176"/>
                    </a:lnTo>
                    <a:lnTo>
                      <a:pt x="223" y="1176"/>
                    </a:lnTo>
                    <a:lnTo>
                      <a:pt x="221" y="1174"/>
                    </a:lnTo>
                    <a:lnTo>
                      <a:pt x="221" y="1174"/>
                    </a:lnTo>
                    <a:lnTo>
                      <a:pt x="219" y="1171"/>
                    </a:lnTo>
                    <a:lnTo>
                      <a:pt x="217" y="1169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5" y="1171"/>
                    </a:lnTo>
                    <a:lnTo>
                      <a:pt x="213" y="1174"/>
                    </a:lnTo>
                    <a:lnTo>
                      <a:pt x="213" y="1176"/>
                    </a:lnTo>
                    <a:lnTo>
                      <a:pt x="215" y="1176"/>
                    </a:lnTo>
                    <a:lnTo>
                      <a:pt x="226" y="1193"/>
                    </a:lnTo>
                    <a:lnTo>
                      <a:pt x="228" y="1193"/>
                    </a:lnTo>
                    <a:lnTo>
                      <a:pt x="228" y="1195"/>
                    </a:lnTo>
                    <a:lnTo>
                      <a:pt x="228" y="1195"/>
                    </a:lnTo>
                    <a:lnTo>
                      <a:pt x="228" y="1197"/>
                    </a:lnTo>
                    <a:lnTo>
                      <a:pt x="226" y="119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3" name="Freeform 13">
                <a:extLst>
                  <a:ext uri="{FF2B5EF4-FFF2-40B4-BE49-F238E27FC236}">
                    <a16:creationId xmlns:a16="http://schemas.microsoft.com/office/drawing/2014/main" id="{36B85FEF-59FF-A141-A4DD-98F869730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08781B7F-B0C3-4049-82A3-8BA1697F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835" y="2947988"/>
                <a:ext cx="53579" cy="27385"/>
              </a:xfrm>
              <a:custGeom>
                <a:avLst/>
                <a:gdLst>
                  <a:gd name="T0" fmla="*/ 15 w 45"/>
                  <a:gd name="T1" fmla="*/ 23 h 23"/>
                  <a:gd name="T2" fmla="*/ 15 w 45"/>
                  <a:gd name="T3" fmla="*/ 23 h 23"/>
                  <a:gd name="T4" fmla="*/ 0 w 45"/>
                  <a:gd name="T5" fmla="*/ 4 h 23"/>
                  <a:gd name="T6" fmla="*/ 0 w 45"/>
                  <a:gd name="T7" fmla="*/ 0 h 23"/>
                  <a:gd name="T8" fmla="*/ 2 w 45"/>
                  <a:gd name="T9" fmla="*/ 2 h 23"/>
                  <a:gd name="T10" fmla="*/ 4 w 45"/>
                  <a:gd name="T11" fmla="*/ 4 h 23"/>
                  <a:gd name="T12" fmla="*/ 34 w 45"/>
                  <a:gd name="T13" fmla="*/ 2 h 23"/>
                  <a:gd name="T14" fmla="*/ 38 w 45"/>
                  <a:gd name="T15" fmla="*/ 2 h 23"/>
                  <a:gd name="T16" fmla="*/ 45 w 45"/>
                  <a:gd name="T17" fmla="*/ 10 h 23"/>
                  <a:gd name="T18" fmla="*/ 38 w 45"/>
                  <a:gd name="T19" fmla="*/ 21 h 23"/>
                  <a:gd name="T20" fmla="*/ 34 w 45"/>
                  <a:gd name="T21" fmla="*/ 23 h 23"/>
                  <a:gd name="T22" fmla="*/ 28 w 45"/>
                  <a:gd name="T23" fmla="*/ 19 h 23"/>
                  <a:gd name="T24" fmla="*/ 15 w 45"/>
                  <a:gd name="T25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23">
                    <a:moveTo>
                      <a:pt x="15" y="23"/>
                    </a:moveTo>
                    <a:lnTo>
                      <a:pt x="15" y="23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2" y="2"/>
                    </a:lnTo>
                    <a:lnTo>
                      <a:pt x="4" y="4"/>
                    </a:lnTo>
                    <a:lnTo>
                      <a:pt x="34" y="2"/>
                    </a:lnTo>
                    <a:lnTo>
                      <a:pt x="38" y="2"/>
                    </a:lnTo>
                    <a:lnTo>
                      <a:pt x="45" y="10"/>
                    </a:lnTo>
                    <a:lnTo>
                      <a:pt x="38" y="21"/>
                    </a:lnTo>
                    <a:lnTo>
                      <a:pt x="34" y="23"/>
                    </a:lnTo>
                    <a:lnTo>
                      <a:pt x="28" y="19"/>
                    </a:lnTo>
                    <a:lnTo>
                      <a:pt x="15" y="23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84FBAE45-B738-3C48-BC3D-C5299425B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4038" y="3402807"/>
                <a:ext cx="1144191" cy="1460897"/>
              </a:xfrm>
              <a:custGeom>
                <a:avLst/>
                <a:gdLst>
                  <a:gd name="T0" fmla="*/ 459 w 961"/>
                  <a:gd name="T1" fmla="*/ 1112 h 1227"/>
                  <a:gd name="T2" fmla="*/ 400 w 961"/>
                  <a:gd name="T3" fmla="*/ 1078 h 1227"/>
                  <a:gd name="T4" fmla="*/ 323 w 961"/>
                  <a:gd name="T5" fmla="*/ 1093 h 1227"/>
                  <a:gd name="T6" fmla="*/ 374 w 961"/>
                  <a:gd name="T7" fmla="*/ 1135 h 1227"/>
                  <a:gd name="T8" fmla="*/ 366 w 961"/>
                  <a:gd name="T9" fmla="*/ 1170 h 1227"/>
                  <a:gd name="T10" fmla="*/ 232 w 961"/>
                  <a:gd name="T11" fmla="*/ 1178 h 1227"/>
                  <a:gd name="T12" fmla="*/ 96 w 961"/>
                  <a:gd name="T13" fmla="*/ 1218 h 1227"/>
                  <a:gd name="T14" fmla="*/ 2 w 961"/>
                  <a:gd name="T15" fmla="*/ 1159 h 1227"/>
                  <a:gd name="T16" fmla="*/ 11 w 961"/>
                  <a:gd name="T17" fmla="*/ 1048 h 1227"/>
                  <a:gd name="T18" fmla="*/ 34 w 961"/>
                  <a:gd name="T19" fmla="*/ 851 h 1227"/>
                  <a:gd name="T20" fmla="*/ 62 w 961"/>
                  <a:gd name="T21" fmla="*/ 719 h 1227"/>
                  <a:gd name="T22" fmla="*/ 119 w 961"/>
                  <a:gd name="T23" fmla="*/ 585 h 1227"/>
                  <a:gd name="T24" fmla="*/ 217 w 961"/>
                  <a:gd name="T25" fmla="*/ 332 h 1227"/>
                  <a:gd name="T26" fmla="*/ 230 w 961"/>
                  <a:gd name="T27" fmla="*/ 209 h 1227"/>
                  <a:gd name="T28" fmla="*/ 274 w 961"/>
                  <a:gd name="T29" fmla="*/ 162 h 1227"/>
                  <a:gd name="T30" fmla="*/ 298 w 961"/>
                  <a:gd name="T31" fmla="*/ 134 h 1227"/>
                  <a:gd name="T32" fmla="*/ 347 w 961"/>
                  <a:gd name="T33" fmla="*/ 175 h 1227"/>
                  <a:gd name="T34" fmla="*/ 357 w 961"/>
                  <a:gd name="T35" fmla="*/ 183 h 1227"/>
                  <a:gd name="T36" fmla="*/ 349 w 961"/>
                  <a:gd name="T37" fmla="*/ 226 h 1227"/>
                  <a:gd name="T38" fmla="*/ 381 w 961"/>
                  <a:gd name="T39" fmla="*/ 207 h 1227"/>
                  <a:gd name="T40" fmla="*/ 410 w 961"/>
                  <a:gd name="T41" fmla="*/ 168 h 1227"/>
                  <a:gd name="T42" fmla="*/ 449 w 961"/>
                  <a:gd name="T43" fmla="*/ 160 h 1227"/>
                  <a:gd name="T44" fmla="*/ 466 w 961"/>
                  <a:gd name="T45" fmla="*/ 124 h 1227"/>
                  <a:gd name="T46" fmla="*/ 510 w 961"/>
                  <a:gd name="T47" fmla="*/ 85 h 1227"/>
                  <a:gd name="T48" fmla="*/ 525 w 961"/>
                  <a:gd name="T49" fmla="*/ 43 h 1227"/>
                  <a:gd name="T50" fmla="*/ 512 w 961"/>
                  <a:gd name="T51" fmla="*/ 43 h 1227"/>
                  <a:gd name="T52" fmla="*/ 544 w 961"/>
                  <a:gd name="T53" fmla="*/ 0 h 1227"/>
                  <a:gd name="T54" fmla="*/ 604 w 961"/>
                  <a:gd name="T55" fmla="*/ 9 h 1227"/>
                  <a:gd name="T56" fmla="*/ 606 w 961"/>
                  <a:gd name="T57" fmla="*/ 34 h 1227"/>
                  <a:gd name="T58" fmla="*/ 623 w 961"/>
                  <a:gd name="T59" fmla="*/ 34 h 1227"/>
                  <a:gd name="T60" fmla="*/ 646 w 961"/>
                  <a:gd name="T61" fmla="*/ 32 h 1227"/>
                  <a:gd name="T62" fmla="*/ 693 w 961"/>
                  <a:gd name="T63" fmla="*/ 79 h 1227"/>
                  <a:gd name="T64" fmla="*/ 685 w 961"/>
                  <a:gd name="T65" fmla="*/ 115 h 1227"/>
                  <a:gd name="T66" fmla="*/ 706 w 961"/>
                  <a:gd name="T67" fmla="*/ 96 h 1227"/>
                  <a:gd name="T68" fmla="*/ 719 w 961"/>
                  <a:gd name="T69" fmla="*/ 141 h 1227"/>
                  <a:gd name="T70" fmla="*/ 757 w 961"/>
                  <a:gd name="T71" fmla="*/ 113 h 1227"/>
                  <a:gd name="T72" fmla="*/ 780 w 961"/>
                  <a:gd name="T73" fmla="*/ 119 h 1227"/>
                  <a:gd name="T74" fmla="*/ 804 w 961"/>
                  <a:gd name="T75" fmla="*/ 183 h 1227"/>
                  <a:gd name="T76" fmla="*/ 804 w 961"/>
                  <a:gd name="T77" fmla="*/ 217 h 1227"/>
                  <a:gd name="T78" fmla="*/ 797 w 961"/>
                  <a:gd name="T79" fmla="*/ 247 h 1227"/>
                  <a:gd name="T80" fmla="*/ 810 w 961"/>
                  <a:gd name="T81" fmla="*/ 277 h 1227"/>
                  <a:gd name="T82" fmla="*/ 853 w 961"/>
                  <a:gd name="T83" fmla="*/ 306 h 1227"/>
                  <a:gd name="T84" fmla="*/ 844 w 961"/>
                  <a:gd name="T85" fmla="*/ 328 h 1227"/>
                  <a:gd name="T86" fmla="*/ 863 w 961"/>
                  <a:gd name="T87" fmla="*/ 351 h 1227"/>
                  <a:gd name="T88" fmla="*/ 923 w 961"/>
                  <a:gd name="T89" fmla="*/ 389 h 1227"/>
                  <a:gd name="T90" fmla="*/ 931 w 961"/>
                  <a:gd name="T91" fmla="*/ 419 h 1227"/>
                  <a:gd name="T92" fmla="*/ 940 w 961"/>
                  <a:gd name="T93" fmla="*/ 466 h 1227"/>
                  <a:gd name="T94" fmla="*/ 940 w 961"/>
                  <a:gd name="T95" fmla="*/ 502 h 1227"/>
                  <a:gd name="T96" fmla="*/ 942 w 961"/>
                  <a:gd name="T97" fmla="*/ 530 h 1227"/>
                  <a:gd name="T98" fmla="*/ 912 w 961"/>
                  <a:gd name="T99" fmla="*/ 534 h 1227"/>
                  <a:gd name="T100" fmla="*/ 895 w 961"/>
                  <a:gd name="T101" fmla="*/ 557 h 1227"/>
                  <a:gd name="T102" fmla="*/ 906 w 961"/>
                  <a:gd name="T103" fmla="*/ 579 h 1227"/>
                  <a:gd name="T104" fmla="*/ 912 w 961"/>
                  <a:gd name="T105" fmla="*/ 617 h 1227"/>
                  <a:gd name="T106" fmla="*/ 855 w 961"/>
                  <a:gd name="T107" fmla="*/ 649 h 1227"/>
                  <a:gd name="T108" fmla="*/ 825 w 961"/>
                  <a:gd name="T109" fmla="*/ 678 h 1227"/>
                  <a:gd name="T110" fmla="*/ 884 w 961"/>
                  <a:gd name="T111" fmla="*/ 868 h 1227"/>
                  <a:gd name="T112" fmla="*/ 882 w 961"/>
                  <a:gd name="T113" fmla="*/ 963 h 1227"/>
                  <a:gd name="T114" fmla="*/ 897 w 961"/>
                  <a:gd name="T115" fmla="*/ 993 h 1227"/>
                  <a:gd name="T116" fmla="*/ 891 w 961"/>
                  <a:gd name="T117" fmla="*/ 1019 h 1227"/>
                  <a:gd name="T118" fmla="*/ 902 w 961"/>
                  <a:gd name="T119" fmla="*/ 1067 h 1227"/>
                  <a:gd name="T120" fmla="*/ 840 w 961"/>
                  <a:gd name="T121" fmla="*/ 1082 h 1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1" h="1227">
                    <a:moveTo>
                      <a:pt x="736" y="1133"/>
                    </a:moveTo>
                    <a:lnTo>
                      <a:pt x="736" y="1133"/>
                    </a:lnTo>
                    <a:lnTo>
                      <a:pt x="731" y="1140"/>
                    </a:lnTo>
                    <a:lnTo>
                      <a:pt x="719" y="1163"/>
                    </a:lnTo>
                    <a:lnTo>
                      <a:pt x="717" y="1163"/>
                    </a:lnTo>
                    <a:lnTo>
                      <a:pt x="612" y="1114"/>
                    </a:lnTo>
                    <a:lnTo>
                      <a:pt x="600" y="1112"/>
                    </a:lnTo>
                    <a:lnTo>
                      <a:pt x="587" y="1114"/>
                    </a:lnTo>
                    <a:lnTo>
                      <a:pt x="580" y="1108"/>
                    </a:lnTo>
                    <a:lnTo>
                      <a:pt x="561" y="1110"/>
                    </a:lnTo>
                    <a:lnTo>
                      <a:pt x="523" y="1110"/>
                    </a:lnTo>
                    <a:lnTo>
                      <a:pt x="517" y="1112"/>
                    </a:lnTo>
                    <a:lnTo>
                      <a:pt x="512" y="1121"/>
                    </a:lnTo>
                    <a:lnTo>
                      <a:pt x="500" y="1125"/>
                    </a:lnTo>
                    <a:lnTo>
                      <a:pt x="487" y="1127"/>
                    </a:lnTo>
                    <a:lnTo>
                      <a:pt x="478" y="1127"/>
                    </a:lnTo>
                    <a:lnTo>
                      <a:pt x="466" y="1121"/>
                    </a:lnTo>
                    <a:lnTo>
                      <a:pt x="461" y="1116"/>
                    </a:lnTo>
                    <a:lnTo>
                      <a:pt x="459" y="1112"/>
                    </a:lnTo>
                    <a:lnTo>
                      <a:pt x="466" y="1110"/>
                    </a:lnTo>
                    <a:lnTo>
                      <a:pt x="457" y="1101"/>
                    </a:lnTo>
                    <a:lnTo>
                      <a:pt x="444" y="1097"/>
                    </a:lnTo>
                    <a:lnTo>
                      <a:pt x="436" y="1097"/>
                    </a:lnTo>
                    <a:lnTo>
                      <a:pt x="434" y="1108"/>
                    </a:lnTo>
                    <a:lnTo>
                      <a:pt x="436" y="1110"/>
                    </a:lnTo>
                    <a:lnTo>
                      <a:pt x="419" y="1112"/>
                    </a:lnTo>
                    <a:lnTo>
                      <a:pt x="417" y="1110"/>
                    </a:lnTo>
                    <a:lnTo>
                      <a:pt x="417" y="1106"/>
                    </a:lnTo>
                    <a:lnTo>
                      <a:pt x="412" y="1104"/>
                    </a:lnTo>
                    <a:lnTo>
                      <a:pt x="410" y="1099"/>
                    </a:lnTo>
                    <a:lnTo>
                      <a:pt x="410" y="1095"/>
                    </a:lnTo>
                    <a:lnTo>
                      <a:pt x="415" y="1087"/>
                    </a:lnTo>
                    <a:lnTo>
                      <a:pt x="417" y="1087"/>
                    </a:lnTo>
                    <a:lnTo>
                      <a:pt x="412" y="1080"/>
                    </a:lnTo>
                    <a:lnTo>
                      <a:pt x="410" y="1080"/>
                    </a:lnTo>
                    <a:lnTo>
                      <a:pt x="406" y="1082"/>
                    </a:lnTo>
                    <a:lnTo>
                      <a:pt x="402" y="1080"/>
                    </a:lnTo>
                    <a:lnTo>
                      <a:pt x="400" y="1078"/>
                    </a:lnTo>
                    <a:lnTo>
                      <a:pt x="395" y="1072"/>
                    </a:lnTo>
                    <a:lnTo>
                      <a:pt x="391" y="1067"/>
                    </a:lnTo>
                    <a:lnTo>
                      <a:pt x="387" y="1065"/>
                    </a:lnTo>
                    <a:lnTo>
                      <a:pt x="385" y="1070"/>
                    </a:lnTo>
                    <a:lnTo>
                      <a:pt x="385" y="1080"/>
                    </a:lnTo>
                    <a:lnTo>
                      <a:pt x="381" y="1084"/>
                    </a:lnTo>
                    <a:lnTo>
                      <a:pt x="376" y="1082"/>
                    </a:lnTo>
                    <a:lnTo>
                      <a:pt x="374" y="1076"/>
                    </a:lnTo>
                    <a:lnTo>
                      <a:pt x="374" y="1070"/>
                    </a:lnTo>
                    <a:lnTo>
                      <a:pt x="372" y="1065"/>
                    </a:lnTo>
                    <a:lnTo>
                      <a:pt x="366" y="1063"/>
                    </a:lnTo>
                    <a:lnTo>
                      <a:pt x="357" y="1063"/>
                    </a:lnTo>
                    <a:lnTo>
                      <a:pt x="351" y="1067"/>
                    </a:lnTo>
                    <a:lnTo>
                      <a:pt x="355" y="1076"/>
                    </a:lnTo>
                    <a:lnTo>
                      <a:pt x="351" y="1078"/>
                    </a:lnTo>
                    <a:lnTo>
                      <a:pt x="334" y="1084"/>
                    </a:lnTo>
                    <a:lnTo>
                      <a:pt x="330" y="1084"/>
                    </a:lnTo>
                    <a:lnTo>
                      <a:pt x="325" y="1087"/>
                    </a:lnTo>
                    <a:lnTo>
                      <a:pt x="323" y="1093"/>
                    </a:lnTo>
                    <a:lnTo>
                      <a:pt x="321" y="1097"/>
                    </a:lnTo>
                    <a:lnTo>
                      <a:pt x="319" y="1108"/>
                    </a:lnTo>
                    <a:lnTo>
                      <a:pt x="317" y="1112"/>
                    </a:lnTo>
                    <a:lnTo>
                      <a:pt x="308" y="1118"/>
                    </a:lnTo>
                    <a:lnTo>
                      <a:pt x="306" y="1123"/>
                    </a:lnTo>
                    <a:lnTo>
                      <a:pt x="306" y="1127"/>
                    </a:lnTo>
                    <a:lnTo>
                      <a:pt x="306" y="1129"/>
                    </a:lnTo>
                    <a:lnTo>
                      <a:pt x="308" y="1133"/>
                    </a:lnTo>
                    <a:lnTo>
                      <a:pt x="306" y="1140"/>
                    </a:lnTo>
                    <a:lnTo>
                      <a:pt x="313" y="1142"/>
                    </a:lnTo>
                    <a:lnTo>
                      <a:pt x="315" y="1142"/>
                    </a:lnTo>
                    <a:lnTo>
                      <a:pt x="323" y="1148"/>
                    </a:lnTo>
                    <a:lnTo>
                      <a:pt x="332" y="1150"/>
                    </a:lnTo>
                    <a:lnTo>
                      <a:pt x="338" y="1150"/>
                    </a:lnTo>
                    <a:lnTo>
                      <a:pt x="342" y="1146"/>
                    </a:lnTo>
                    <a:lnTo>
                      <a:pt x="347" y="1142"/>
                    </a:lnTo>
                    <a:lnTo>
                      <a:pt x="351" y="1140"/>
                    </a:lnTo>
                    <a:lnTo>
                      <a:pt x="368" y="1135"/>
                    </a:lnTo>
                    <a:lnTo>
                      <a:pt x="374" y="1135"/>
                    </a:lnTo>
                    <a:lnTo>
                      <a:pt x="378" y="1138"/>
                    </a:lnTo>
                    <a:lnTo>
                      <a:pt x="383" y="1138"/>
                    </a:lnTo>
                    <a:lnTo>
                      <a:pt x="381" y="1148"/>
                    </a:lnTo>
                    <a:lnTo>
                      <a:pt x="378" y="1148"/>
                    </a:lnTo>
                    <a:lnTo>
                      <a:pt x="378" y="1146"/>
                    </a:lnTo>
                    <a:lnTo>
                      <a:pt x="378" y="1144"/>
                    </a:lnTo>
                    <a:lnTo>
                      <a:pt x="376" y="1144"/>
                    </a:lnTo>
                    <a:lnTo>
                      <a:pt x="374" y="1146"/>
                    </a:lnTo>
                    <a:lnTo>
                      <a:pt x="374" y="1146"/>
                    </a:lnTo>
                    <a:lnTo>
                      <a:pt x="374" y="1150"/>
                    </a:lnTo>
                    <a:lnTo>
                      <a:pt x="374" y="1153"/>
                    </a:lnTo>
                    <a:lnTo>
                      <a:pt x="376" y="1155"/>
                    </a:lnTo>
                    <a:lnTo>
                      <a:pt x="376" y="1157"/>
                    </a:lnTo>
                    <a:lnTo>
                      <a:pt x="376" y="1159"/>
                    </a:lnTo>
                    <a:lnTo>
                      <a:pt x="376" y="1163"/>
                    </a:lnTo>
                    <a:lnTo>
                      <a:pt x="376" y="1167"/>
                    </a:lnTo>
                    <a:lnTo>
                      <a:pt x="374" y="1172"/>
                    </a:lnTo>
                    <a:lnTo>
                      <a:pt x="370" y="1174"/>
                    </a:lnTo>
                    <a:lnTo>
                      <a:pt x="366" y="1170"/>
                    </a:lnTo>
                    <a:lnTo>
                      <a:pt x="361" y="1163"/>
                    </a:lnTo>
                    <a:lnTo>
                      <a:pt x="355" y="1157"/>
                    </a:lnTo>
                    <a:lnTo>
                      <a:pt x="344" y="1159"/>
                    </a:lnTo>
                    <a:lnTo>
                      <a:pt x="334" y="1167"/>
                    </a:lnTo>
                    <a:lnTo>
                      <a:pt x="332" y="1178"/>
                    </a:lnTo>
                    <a:lnTo>
                      <a:pt x="332" y="1180"/>
                    </a:lnTo>
                    <a:lnTo>
                      <a:pt x="321" y="1182"/>
                    </a:lnTo>
                    <a:lnTo>
                      <a:pt x="298" y="1184"/>
                    </a:lnTo>
                    <a:lnTo>
                      <a:pt x="285" y="1182"/>
                    </a:lnTo>
                    <a:lnTo>
                      <a:pt x="281" y="1180"/>
                    </a:lnTo>
                    <a:lnTo>
                      <a:pt x="279" y="1176"/>
                    </a:lnTo>
                    <a:lnTo>
                      <a:pt x="276" y="1172"/>
                    </a:lnTo>
                    <a:lnTo>
                      <a:pt x="274" y="1170"/>
                    </a:lnTo>
                    <a:lnTo>
                      <a:pt x="270" y="1170"/>
                    </a:lnTo>
                    <a:lnTo>
                      <a:pt x="262" y="1167"/>
                    </a:lnTo>
                    <a:lnTo>
                      <a:pt x="255" y="1167"/>
                    </a:lnTo>
                    <a:lnTo>
                      <a:pt x="236" y="1174"/>
                    </a:lnTo>
                    <a:lnTo>
                      <a:pt x="234" y="1174"/>
                    </a:lnTo>
                    <a:lnTo>
                      <a:pt x="232" y="1178"/>
                    </a:lnTo>
                    <a:lnTo>
                      <a:pt x="232" y="1180"/>
                    </a:lnTo>
                    <a:lnTo>
                      <a:pt x="225" y="1182"/>
                    </a:lnTo>
                    <a:lnTo>
                      <a:pt x="217" y="1187"/>
                    </a:lnTo>
                    <a:lnTo>
                      <a:pt x="215" y="1191"/>
                    </a:lnTo>
                    <a:lnTo>
                      <a:pt x="213" y="1193"/>
                    </a:lnTo>
                    <a:lnTo>
                      <a:pt x="210" y="1197"/>
                    </a:lnTo>
                    <a:lnTo>
                      <a:pt x="210" y="1199"/>
                    </a:lnTo>
                    <a:lnTo>
                      <a:pt x="206" y="1201"/>
                    </a:lnTo>
                    <a:lnTo>
                      <a:pt x="191" y="1206"/>
                    </a:lnTo>
                    <a:lnTo>
                      <a:pt x="147" y="1212"/>
                    </a:lnTo>
                    <a:lnTo>
                      <a:pt x="145" y="1210"/>
                    </a:lnTo>
                    <a:lnTo>
                      <a:pt x="145" y="1204"/>
                    </a:lnTo>
                    <a:lnTo>
                      <a:pt x="142" y="1199"/>
                    </a:lnTo>
                    <a:lnTo>
                      <a:pt x="140" y="1197"/>
                    </a:lnTo>
                    <a:lnTo>
                      <a:pt x="117" y="1199"/>
                    </a:lnTo>
                    <a:lnTo>
                      <a:pt x="113" y="1197"/>
                    </a:lnTo>
                    <a:lnTo>
                      <a:pt x="106" y="1208"/>
                    </a:lnTo>
                    <a:lnTo>
                      <a:pt x="102" y="1214"/>
                    </a:lnTo>
                    <a:lnTo>
                      <a:pt x="96" y="1218"/>
                    </a:lnTo>
                    <a:lnTo>
                      <a:pt x="68" y="1227"/>
                    </a:lnTo>
                    <a:lnTo>
                      <a:pt x="60" y="1227"/>
                    </a:lnTo>
                    <a:lnTo>
                      <a:pt x="40" y="1218"/>
                    </a:lnTo>
                    <a:lnTo>
                      <a:pt x="49" y="1218"/>
                    </a:lnTo>
                    <a:lnTo>
                      <a:pt x="53" y="1214"/>
                    </a:lnTo>
                    <a:lnTo>
                      <a:pt x="57" y="1201"/>
                    </a:lnTo>
                    <a:lnTo>
                      <a:pt x="49" y="1204"/>
                    </a:lnTo>
                    <a:lnTo>
                      <a:pt x="32" y="1210"/>
                    </a:lnTo>
                    <a:lnTo>
                      <a:pt x="32" y="1204"/>
                    </a:lnTo>
                    <a:lnTo>
                      <a:pt x="32" y="1201"/>
                    </a:lnTo>
                    <a:lnTo>
                      <a:pt x="32" y="1197"/>
                    </a:lnTo>
                    <a:lnTo>
                      <a:pt x="30" y="1195"/>
                    </a:lnTo>
                    <a:lnTo>
                      <a:pt x="28" y="1193"/>
                    </a:lnTo>
                    <a:lnTo>
                      <a:pt x="26" y="1191"/>
                    </a:lnTo>
                    <a:lnTo>
                      <a:pt x="15" y="1176"/>
                    </a:lnTo>
                    <a:lnTo>
                      <a:pt x="11" y="1170"/>
                    </a:lnTo>
                    <a:lnTo>
                      <a:pt x="4" y="1167"/>
                    </a:lnTo>
                    <a:lnTo>
                      <a:pt x="2" y="1165"/>
                    </a:lnTo>
                    <a:lnTo>
                      <a:pt x="2" y="1159"/>
                    </a:lnTo>
                    <a:lnTo>
                      <a:pt x="0" y="1148"/>
                    </a:lnTo>
                    <a:lnTo>
                      <a:pt x="0" y="1146"/>
                    </a:lnTo>
                    <a:lnTo>
                      <a:pt x="6" y="1138"/>
                    </a:lnTo>
                    <a:lnTo>
                      <a:pt x="6" y="1135"/>
                    </a:lnTo>
                    <a:lnTo>
                      <a:pt x="6" y="1127"/>
                    </a:lnTo>
                    <a:lnTo>
                      <a:pt x="0" y="1108"/>
                    </a:lnTo>
                    <a:lnTo>
                      <a:pt x="0" y="1101"/>
                    </a:lnTo>
                    <a:lnTo>
                      <a:pt x="4" y="1084"/>
                    </a:lnTo>
                    <a:lnTo>
                      <a:pt x="6" y="1082"/>
                    </a:lnTo>
                    <a:lnTo>
                      <a:pt x="11" y="1078"/>
                    </a:lnTo>
                    <a:lnTo>
                      <a:pt x="11" y="1072"/>
                    </a:lnTo>
                    <a:lnTo>
                      <a:pt x="8" y="1063"/>
                    </a:lnTo>
                    <a:lnTo>
                      <a:pt x="6" y="1061"/>
                    </a:lnTo>
                    <a:lnTo>
                      <a:pt x="6" y="1059"/>
                    </a:lnTo>
                    <a:lnTo>
                      <a:pt x="6" y="1059"/>
                    </a:lnTo>
                    <a:lnTo>
                      <a:pt x="6" y="1057"/>
                    </a:lnTo>
                    <a:lnTo>
                      <a:pt x="8" y="1055"/>
                    </a:lnTo>
                    <a:lnTo>
                      <a:pt x="11" y="1050"/>
                    </a:lnTo>
                    <a:lnTo>
                      <a:pt x="11" y="1048"/>
                    </a:lnTo>
                    <a:lnTo>
                      <a:pt x="13" y="1044"/>
                    </a:lnTo>
                    <a:lnTo>
                      <a:pt x="13" y="1042"/>
                    </a:lnTo>
                    <a:lnTo>
                      <a:pt x="11" y="1033"/>
                    </a:lnTo>
                    <a:lnTo>
                      <a:pt x="13" y="1025"/>
                    </a:lnTo>
                    <a:lnTo>
                      <a:pt x="21" y="1014"/>
                    </a:lnTo>
                    <a:lnTo>
                      <a:pt x="23" y="1008"/>
                    </a:lnTo>
                    <a:lnTo>
                      <a:pt x="21" y="993"/>
                    </a:lnTo>
                    <a:lnTo>
                      <a:pt x="4" y="968"/>
                    </a:lnTo>
                    <a:lnTo>
                      <a:pt x="0" y="946"/>
                    </a:lnTo>
                    <a:lnTo>
                      <a:pt x="2" y="936"/>
                    </a:lnTo>
                    <a:lnTo>
                      <a:pt x="4" y="927"/>
                    </a:lnTo>
                    <a:lnTo>
                      <a:pt x="6" y="923"/>
                    </a:lnTo>
                    <a:lnTo>
                      <a:pt x="8" y="919"/>
                    </a:lnTo>
                    <a:lnTo>
                      <a:pt x="8" y="914"/>
                    </a:lnTo>
                    <a:lnTo>
                      <a:pt x="8" y="908"/>
                    </a:lnTo>
                    <a:lnTo>
                      <a:pt x="11" y="902"/>
                    </a:lnTo>
                    <a:lnTo>
                      <a:pt x="30" y="868"/>
                    </a:lnTo>
                    <a:lnTo>
                      <a:pt x="32" y="861"/>
                    </a:lnTo>
                    <a:lnTo>
                      <a:pt x="34" y="851"/>
                    </a:lnTo>
                    <a:lnTo>
                      <a:pt x="32" y="840"/>
                    </a:lnTo>
                    <a:lnTo>
                      <a:pt x="34" y="829"/>
                    </a:lnTo>
                    <a:lnTo>
                      <a:pt x="38" y="825"/>
                    </a:lnTo>
                    <a:lnTo>
                      <a:pt x="45" y="821"/>
                    </a:lnTo>
                    <a:lnTo>
                      <a:pt x="49" y="812"/>
                    </a:lnTo>
                    <a:lnTo>
                      <a:pt x="49" y="806"/>
                    </a:lnTo>
                    <a:lnTo>
                      <a:pt x="47" y="800"/>
                    </a:lnTo>
                    <a:lnTo>
                      <a:pt x="43" y="793"/>
                    </a:lnTo>
                    <a:lnTo>
                      <a:pt x="43" y="787"/>
                    </a:lnTo>
                    <a:lnTo>
                      <a:pt x="43" y="778"/>
                    </a:lnTo>
                    <a:lnTo>
                      <a:pt x="43" y="766"/>
                    </a:lnTo>
                    <a:lnTo>
                      <a:pt x="45" y="759"/>
                    </a:lnTo>
                    <a:lnTo>
                      <a:pt x="45" y="755"/>
                    </a:lnTo>
                    <a:lnTo>
                      <a:pt x="47" y="751"/>
                    </a:lnTo>
                    <a:lnTo>
                      <a:pt x="49" y="747"/>
                    </a:lnTo>
                    <a:lnTo>
                      <a:pt x="49" y="736"/>
                    </a:lnTo>
                    <a:lnTo>
                      <a:pt x="49" y="732"/>
                    </a:lnTo>
                    <a:lnTo>
                      <a:pt x="53" y="725"/>
                    </a:lnTo>
                    <a:lnTo>
                      <a:pt x="62" y="719"/>
                    </a:lnTo>
                    <a:lnTo>
                      <a:pt x="62" y="715"/>
                    </a:lnTo>
                    <a:lnTo>
                      <a:pt x="55" y="704"/>
                    </a:lnTo>
                    <a:lnTo>
                      <a:pt x="53" y="687"/>
                    </a:lnTo>
                    <a:lnTo>
                      <a:pt x="55" y="670"/>
                    </a:lnTo>
                    <a:lnTo>
                      <a:pt x="68" y="644"/>
                    </a:lnTo>
                    <a:lnTo>
                      <a:pt x="70" y="642"/>
                    </a:lnTo>
                    <a:lnTo>
                      <a:pt x="77" y="640"/>
                    </a:lnTo>
                    <a:lnTo>
                      <a:pt x="81" y="634"/>
                    </a:lnTo>
                    <a:lnTo>
                      <a:pt x="89" y="623"/>
                    </a:lnTo>
                    <a:lnTo>
                      <a:pt x="94" y="619"/>
                    </a:lnTo>
                    <a:lnTo>
                      <a:pt x="98" y="615"/>
                    </a:lnTo>
                    <a:lnTo>
                      <a:pt x="100" y="608"/>
                    </a:lnTo>
                    <a:lnTo>
                      <a:pt x="102" y="604"/>
                    </a:lnTo>
                    <a:lnTo>
                      <a:pt x="100" y="596"/>
                    </a:lnTo>
                    <a:lnTo>
                      <a:pt x="102" y="591"/>
                    </a:lnTo>
                    <a:lnTo>
                      <a:pt x="106" y="589"/>
                    </a:lnTo>
                    <a:lnTo>
                      <a:pt x="115" y="587"/>
                    </a:lnTo>
                    <a:lnTo>
                      <a:pt x="117" y="587"/>
                    </a:lnTo>
                    <a:lnTo>
                      <a:pt x="119" y="585"/>
                    </a:lnTo>
                    <a:lnTo>
                      <a:pt x="119" y="581"/>
                    </a:lnTo>
                    <a:lnTo>
                      <a:pt x="119" y="576"/>
                    </a:lnTo>
                    <a:lnTo>
                      <a:pt x="121" y="574"/>
                    </a:lnTo>
                    <a:lnTo>
                      <a:pt x="123" y="572"/>
                    </a:lnTo>
                    <a:lnTo>
                      <a:pt x="123" y="570"/>
                    </a:lnTo>
                    <a:lnTo>
                      <a:pt x="125" y="570"/>
                    </a:lnTo>
                    <a:lnTo>
                      <a:pt x="138" y="562"/>
                    </a:lnTo>
                    <a:lnTo>
                      <a:pt x="140" y="559"/>
                    </a:lnTo>
                    <a:lnTo>
                      <a:pt x="142" y="553"/>
                    </a:lnTo>
                    <a:lnTo>
                      <a:pt x="155" y="508"/>
                    </a:lnTo>
                    <a:lnTo>
                      <a:pt x="162" y="487"/>
                    </a:lnTo>
                    <a:lnTo>
                      <a:pt x="168" y="479"/>
                    </a:lnTo>
                    <a:lnTo>
                      <a:pt x="179" y="474"/>
                    </a:lnTo>
                    <a:lnTo>
                      <a:pt x="189" y="462"/>
                    </a:lnTo>
                    <a:lnTo>
                      <a:pt x="193" y="449"/>
                    </a:lnTo>
                    <a:lnTo>
                      <a:pt x="213" y="396"/>
                    </a:lnTo>
                    <a:lnTo>
                      <a:pt x="215" y="389"/>
                    </a:lnTo>
                    <a:lnTo>
                      <a:pt x="215" y="341"/>
                    </a:lnTo>
                    <a:lnTo>
                      <a:pt x="217" y="332"/>
                    </a:lnTo>
                    <a:lnTo>
                      <a:pt x="219" y="328"/>
                    </a:lnTo>
                    <a:lnTo>
                      <a:pt x="223" y="324"/>
                    </a:lnTo>
                    <a:lnTo>
                      <a:pt x="245" y="294"/>
                    </a:lnTo>
                    <a:lnTo>
                      <a:pt x="245" y="287"/>
                    </a:lnTo>
                    <a:lnTo>
                      <a:pt x="236" y="285"/>
                    </a:lnTo>
                    <a:lnTo>
                      <a:pt x="236" y="281"/>
                    </a:lnTo>
                    <a:lnTo>
                      <a:pt x="245" y="253"/>
                    </a:lnTo>
                    <a:lnTo>
                      <a:pt x="245" y="247"/>
                    </a:lnTo>
                    <a:lnTo>
                      <a:pt x="242" y="238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2" y="226"/>
                    </a:lnTo>
                    <a:lnTo>
                      <a:pt x="245" y="224"/>
                    </a:lnTo>
                    <a:lnTo>
                      <a:pt x="240" y="219"/>
                    </a:lnTo>
                    <a:lnTo>
                      <a:pt x="234" y="217"/>
                    </a:lnTo>
                    <a:lnTo>
                      <a:pt x="227" y="217"/>
                    </a:lnTo>
                    <a:lnTo>
                      <a:pt x="223" y="215"/>
                    </a:lnTo>
                    <a:lnTo>
                      <a:pt x="221" y="213"/>
                    </a:lnTo>
                    <a:lnTo>
                      <a:pt x="230" y="209"/>
                    </a:lnTo>
                    <a:lnTo>
                      <a:pt x="227" y="204"/>
                    </a:lnTo>
                    <a:lnTo>
                      <a:pt x="223" y="196"/>
                    </a:lnTo>
                    <a:lnTo>
                      <a:pt x="213" y="175"/>
                    </a:lnTo>
                    <a:lnTo>
                      <a:pt x="204" y="164"/>
                    </a:lnTo>
                    <a:lnTo>
                      <a:pt x="206" y="151"/>
                    </a:lnTo>
                    <a:lnTo>
                      <a:pt x="217" y="145"/>
                    </a:lnTo>
                    <a:lnTo>
                      <a:pt x="219" y="145"/>
                    </a:lnTo>
                    <a:lnTo>
                      <a:pt x="221" y="145"/>
                    </a:lnTo>
                    <a:lnTo>
                      <a:pt x="225" y="145"/>
                    </a:lnTo>
                    <a:lnTo>
                      <a:pt x="234" y="151"/>
                    </a:lnTo>
                    <a:lnTo>
                      <a:pt x="259" y="173"/>
                    </a:lnTo>
                    <a:lnTo>
                      <a:pt x="266" y="168"/>
                    </a:lnTo>
                    <a:lnTo>
                      <a:pt x="268" y="168"/>
                    </a:lnTo>
                    <a:lnTo>
                      <a:pt x="268" y="166"/>
                    </a:lnTo>
                    <a:lnTo>
                      <a:pt x="268" y="166"/>
                    </a:lnTo>
                    <a:lnTo>
                      <a:pt x="272" y="164"/>
                    </a:lnTo>
                    <a:lnTo>
                      <a:pt x="274" y="164"/>
                    </a:lnTo>
                    <a:lnTo>
                      <a:pt x="274" y="162"/>
                    </a:lnTo>
                    <a:lnTo>
                      <a:pt x="274" y="162"/>
                    </a:lnTo>
                    <a:lnTo>
                      <a:pt x="274" y="160"/>
                    </a:lnTo>
                    <a:lnTo>
                      <a:pt x="274" y="160"/>
                    </a:lnTo>
                    <a:lnTo>
                      <a:pt x="274" y="158"/>
                    </a:lnTo>
                    <a:lnTo>
                      <a:pt x="274" y="153"/>
                    </a:lnTo>
                    <a:lnTo>
                      <a:pt x="270" y="143"/>
                    </a:lnTo>
                    <a:lnTo>
                      <a:pt x="268" y="141"/>
                    </a:lnTo>
                    <a:lnTo>
                      <a:pt x="266" y="130"/>
                    </a:lnTo>
                    <a:lnTo>
                      <a:pt x="266" y="130"/>
                    </a:lnTo>
                    <a:lnTo>
                      <a:pt x="266" y="128"/>
                    </a:lnTo>
                    <a:lnTo>
                      <a:pt x="266" y="128"/>
                    </a:lnTo>
                    <a:lnTo>
                      <a:pt x="289" y="119"/>
                    </a:lnTo>
                    <a:lnTo>
                      <a:pt x="291" y="119"/>
                    </a:lnTo>
                    <a:lnTo>
                      <a:pt x="291" y="119"/>
                    </a:lnTo>
                    <a:lnTo>
                      <a:pt x="291" y="124"/>
                    </a:lnTo>
                    <a:lnTo>
                      <a:pt x="293" y="124"/>
                    </a:lnTo>
                    <a:lnTo>
                      <a:pt x="298" y="130"/>
                    </a:lnTo>
                    <a:lnTo>
                      <a:pt x="298" y="132"/>
                    </a:lnTo>
                    <a:lnTo>
                      <a:pt x="298" y="134"/>
                    </a:lnTo>
                    <a:lnTo>
                      <a:pt x="298" y="134"/>
                    </a:lnTo>
                    <a:lnTo>
                      <a:pt x="298" y="136"/>
                    </a:lnTo>
                    <a:lnTo>
                      <a:pt x="296" y="136"/>
                    </a:lnTo>
                    <a:lnTo>
                      <a:pt x="296" y="139"/>
                    </a:lnTo>
                    <a:lnTo>
                      <a:pt x="296" y="139"/>
                    </a:lnTo>
                    <a:lnTo>
                      <a:pt x="298" y="145"/>
                    </a:lnTo>
                    <a:lnTo>
                      <a:pt x="304" y="153"/>
                    </a:lnTo>
                    <a:lnTo>
                      <a:pt x="304" y="156"/>
                    </a:lnTo>
                    <a:lnTo>
                      <a:pt x="306" y="158"/>
                    </a:lnTo>
                    <a:lnTo>
                      <a:pt x="306" y="158"/>
                    </a:lnTo>
                    <a:lnTo>
                      <a:pt x="308" y="160"/>
                    </a:lnTo>
                    <a:lnTo>
                      <a:pt x="319" y="164"/>
                    </a:lnTo>
                    <a:lnTo>
                      <a:pt x="325" y="166"/>
                    </a:lnTo>
                    <a:lnTo>
                      <a:pt x="332" y="168"/>
                    </a:lnTo>
                    <a:lnTo>
                      <a:pt x="338" y="166"/>
                    </a:lnTo>
                    <a:lnTo>
                      <a:pt x="340" y="166"/>
                    </a:lnTo>
                    <a:lnTo>
                      <a:pt x="342" y="166"/>
                    </a:lnTo>
                    <a:lnTo>
                      <a:pt x="342" y="168"/>
                    </a:lnTo>
                    <a:lnTo>
                      <a:pt x="344" y="173"/>
                    </a:lnTo>
                    <a:lnTo>
                      <a:pt x="347" y="175"/>
                    </a:lnTo>
                    <a:lnTo>
                      <a:pt x="347" y="175"/>
                    </a:lnTo>
                    <a:lnTo>
                      <a:pt x="349" y="175"/>
                    </a:lnTo>
                    <a:lnTo>
                      <a:pt x="353" y="175"/>
                    </a:lnTo>
                    <a:lnTo>
                      <a:pt x="370" y="173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5"/>
                    </a:lnTo>
                    <a:lnTo>
                      <a:pt x="370" y="177"/>
                    </a:lnTo>
                    <a:lnTo>
                      <a:pt x="370" y="179"/>
                    </a:lnTo>
                    <a:lnTo>
                      <a:pt x="370" y="179"/>
                    </a:lnTo>
                    <a:lnTo>
                      <a:pt x="370" y="183"/>
                    </a:lnTo>
                    <a:lnTo>
                      <a:pt x="368" y="183"/>
                    </a:lnTo>
                    <a:lnTo>
                      <a:pt x="366" y="187"/>
                    </a:lnTo>
                    <a:lnTo>
                      <a:pt x="366" y="187"/>
                    </a:lnTo>
                    <a:lnTo>
                      <a:pt x="364" y="190"/>
                    </a:lnTo>
                    <a:lnTo>
                      <a:pt x="361" y="187"/>
                    </a:lnTo>
                    <a:lnTo>
                      <a:pt x="361" y="185"/>
                    </a:lnTo>
                    <a:lnTo>
                      <a:pt x="359" y="183"/>
                    </a:lnTo>
                    <a:lnTo>
                      <a:pt x="357" y="183"/>
                    </a:lnTo>
                    <a:lnTo>
                      <a:pt x="357" y="185"/>
                    </a:lnTo>
                    <a:lnTo>
                      <a:pt x="353" y="192"/>
                    </a:lnTo>
                    <a:lnTo>
                      <a:pt x="351" y="194"/>
                    </a:lnTo>
                    <a:lnTo>
                      <a:pt x="351" y="194"/>
                    </a:lnTo>
                    <a:lnTo>
                      <a:pt x="351" y="196"/>
                    </a:lnTo>
                    <a:lnTo>
                      <a:pt x="351" y="198"/>
                    </a:lnTo>
                    <a:lnTo>
                      <a:pt x="351" y="200"/>
                    </a:lnTo>
                    <a:lnTo>
                      <a:pt x="353" y="209"/>
                    </a:lnTo>
                    <a:lnTo>
                      <a:pt x="353" y="211"/>
                    </a:lnTo>
                    <a:lnTo>
                      <a:pt x="353" y="211"/>
                    </a:lnTo>
                    <a:lnTo>
                      <a:pt x="353" y="213"/>
                    </a:lnTo>
                    <a:lnTo>
                      <a:pt x="353" y="213"/>
                    </a:lnTo>
                    <a:lnTo>
                      <a:pt x="349" y="215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7"/>
                    </a:lnTo>
                    <a:lnTo>
                      <a:pt x="349" y="219"/>
                    </a:lnTo>
                    <a:lnTo>
                      <a:pt x="349" y="224"/>
                    </a:lnTo>
                    <a:lnTo>
                      <a:pt x="349" y="226"/>
                    </a:lnTo>
                    <a:lnTo>
                      <a:pt x="349" y="228"/>
                    </a:lnTo>
                    <a:lnTo>
                      <a:pt x="351" y="228"/>
                    </a:lnTo>
                    <a:lnTo>
                      <a:pt x="351" y="228"/>
                    </a:lnTo>
                    <a:lnTo>
                      <a:pt x="355" y="228"/>
                    </a:lnTo>
                    <a:lnTo>
                      <a:pt x="357" y="228"/>
                    </a:lnTo>
                    <a:lnTo>
                      <a:pt x="361" y="230"/>
                    </a:lnTo>
                    <a:lnTo>
                      <a:pt x="364" y="230"/>
                    </a:lnTo>
                    <a:lnTo>
                      <a:pt x="366" y="226"/>
                    </a:lnTo>
                    <a:lnTo>
                      <a:pt x="370" y="219"/>
                    </a:lnTo>
                    <a:lnTo>
                      <a:pt x="374" y="213"/>
                    </a:lnTo>
                    <a:lnTo>
                      <a:pt x="374" y="213"/>
                    </a:lnTo>
                    <a:lnTo>
                      <a:pt x="374" y="211"/>
                    </a:lnTo>
                    <a:lnTo>
                      <a:pt x="376" y="204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6" y="202"/>
                    </a:lnTo>
                    <a:lnTo>
                      <a:pt x="378" y="202"/>
                    </a:lnTo>
                    <a:lnTo>
                      <a:pt x="378" y="204"/>
                    </a:lnTo>
                    <a:lnTo>
                      <a:pt x="381" y="207"/>
                    </a:lnTo>
                    <a:lnTo>
                      <a:pt x="381" y="207"/>
                    </a:lnTo>
                    <a:lnTo>
                      <a:pt x="383" y="204"/>
                    </a:lnTo>
                    <a:lnTo>
                      <a:pt x="389" y="200"/>
                    </a:lnTo>
                    <a:lnTo>
                      <a:pt x="391" y="198"/>
                    </a:lnTo>
                    <a:lnTo>
                      <a:pt x="391" y="196"/>
                    </a:lnTo>
                    <a:lnTo>
                      <a:pt x="389" y="192"/>
                    </a:lnTo>
                    <a:lnTo>
                      <a:pt x="389" y="192"/>
                    </a:lnTo>
                    <a:lnTo>
                      <a:pt x="387" y="190"/>
                    </a:lnTo>
                    <a:lnTo>
                      <a:pt x="385" y="187"/>
                    </a:lnTo>
                    <a:lnTo>
                      <a:pt x="383" y="185"/>
                    </a:lnTo>
                    <a:lnTo>
                      <a:pt x="383" y="183"/>
                    </a:lnTo>
                    <a:lnTo>
                      <a:pt x="383" y="183"/>
                    </a:lnTo>
                    <a:lnTo>
                      <a:pt x="383" y="181"/>
                    </a:lnTo>
                    <a:lnTo>
                      <a:pt x="391" y="173"/>
                    </a:lnTo>
                    <a:lnTo>
                      <a:pt x="391" y="173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391" y="170"/>
                    </a:lnTo>
                    <a:lnTo>
                      <a:pt x="410" y="168"/>
                    </a:lnTo>
                    <a:lnTo>
                      <a:pt x="412" y="168"/>
                    </a:lnTo>
                    <a:lnTo>
                      <a:pt x="412" y="168"/>
                    </a:lnTo>
                    <a:lnTo>
                      <a:pt x="417" y="168"/>
                    </a:lnTo>
                    <a:lnTo>
                      <a:pt x="419" y="168"/>
                    </a:lnTo>
                    <a:lnTo>
                      <a:pt x="421" y="166"/>
                    </a:lnTo>
                    <a:lnTo>
                      <a:pt x="427" y="158"/>
                    </a:lnTo>
                    <a:lnTo>
                      <a:pt x="429" y="158"/>
                    </a:lnTo>
                    <a:lnTo>
                      <a:pt x="434" y="158"/>
                    </a:lnTo>
                    <a:lnTo>
                      <a:pt x="438" y="158"/>
                    </a:lnTo>
                    <a:lnTo>
                      <a:pt x="438" y="158"/>
                    </a:lnTo>
                    <a:lnTo>
                      <a:pt x="440" y="158"/>
                    </a:lnTo>
                    <a:lnTo>
                      <a:pt x="440" y="158"/>
                    </a:lnTo>
                    <a:lnTo>
                      <a:pt x="442" y="162"/>
                    </a:lnTo>
                    <a:lnTo>
                      <a:pt x="444" y="162"/>
                    </a:lnTo>
                    <a:lnTo>
                      <a:pt x="444" y="162"/>
                    </a:lnTo>
                    <a:lnTo>
                      <a:pt x="446" y="162"/>
                    </a:lnTo>
                    <a:lnTo>
                      <a:pt x="446" y="162"/>
                    </a:lnTo>
                    <a:lnTo>
                      <a:pt x="449" y="162"/>
                    </a:lnTo>
                    <a:lnTo>
                      <a:pt x="449" y="160"/>
                    </a:lnTo>
                    <a:lnTo>
                      <a:pt x="446" y="158"/>
                    </a:lnTo>
                    <a:lnTo>
                      <a:pt x="442" y="151"/>
                    </a:lnTo>
                    <a:lnTo>
                      <a:pt x="438" y="147"/>
                    </a:lnTo>
                    <a:lnTo>
                      <a:pt x="438" y="147"/>
                    </a:lnTo>
                    <a:lnTo>
                      <a:pt x="436" y="143"/>
                    </a:lnTo>
                    <a:lnTo>
                      <a:pt x="434" y="141"/>
                    </a:lnTo>
                    <a:lnTo>
                      <a:pt x="427" y="134"/>
                    </a:lnTo>
                    <a:lnTo>
                      <a:pt x="427" y="134"/>
                    </a:lnTo>
                    <a:lnTo>
                      <a:pt x="425" y="132"/>
                    </a:lnTo>
                    <a:lnTo>
                      <a:pt x="427" y="130"/>
                    </a:lnTo>
                    <a:lnTo>
                      <a:pt x="427" y="130"/>
                    </a:lnTo>
                    <a:lnTo>
                      <a:pt x="434" y="134"/>
                    </a:lnTo>
                    <a:lnTo>
                      <a:pt x="436" y="134"/>
                    </a:lnTo>
                    <a:lnTo>
                      <a:pt x="436" y="132"/>
                    </a:lnTo>
                    <a:lnTo>
                      <a:pt x="438" y="128"/>
                    </a:lnTo>
                    <a:lnTo>
                      <a:pt x="440" y="130"/>
                    </a:lnTo>
                    <a:lnTo>
                      <a:pt x="442" y="130"/>
                    </a:lnTo>
                    <a:lnTo>
                      <a:pt x="461" y="124"/>
                    </a:lnTo>
                    <a:lnTo>
                      <a:pt x="466" y="124"/>
                    </a:lnTo>
                    <a:lnTo>
                      <a:pt x="485" y="122"/>
                    </a:lnTo>
                    <a:lnTo>
                      <a:pt x="487" y="119"/>
                    </a:lnTo>
                    <a:lnTo>
                      <a:pt x="489" y="119"/>
                    </a:lnTo>
                    <a:lnTo>
                      <a:pt x="489" y="115"/>
                    </a:lnTo>
                    <a:lnTo>
                      <a:pt x="491" y="113"/>
                    </a:lnTo>
                    <a:lnTo>
                      <a:pt x="491" y="109"/>
                    </a:lnTo>
                    <a:lnTo>
                      <a:pt x="491" y="109"/>
                    </a:lnTo>
                    <a:lnTo>
                      <a:pt x="493" y="107"/>
                    </a:lnTo>
                    <a:lnTo>
                      <a:pt x="495" y="105"/>
                    </a:lnTo>
                    <a:lnTo>
                      <a:pt x="495" y="102"/>
                    </a:lnTo>
                    <a:lnTo>
                      <a:pt x="495" y="102"/>
                    </a:lnTo>
                    <a:lnTo>
                      <a:pt x="495" y="100"/>
                    </a:lnTo>
                    <a:lnTo>
                      <a:pt x="493" y="94"/>
                    </a:lnTo>
                    <a:lnTo>
                      <a:pt x="493" y="92"/>
                    </a:lnTo>
                    <a:lnTo>
                      <a:pt x="495" y="92"/>
                    </a:lnTo>
                    <a:lnTo>
                      <a:pt x="500" y="88"/>
                    </a:lnTo>
                    <a:lnTo>
                      <a:pt x="502" y="85"/>
                    </a:lnTo>
                    <a:lnTo>
                      <a:pt x="504" y="85"/>
                    </a:lnTo>
                    <a:lnTo>
                      <a:pt x="510" y="85"/>
                    </a:lnTo>
                    <a:lnTo>
                      <a:pt x="512" y="83"/>
                    </a:lnTo>
                    <a:lnTo>
                      <a:pt x="521" y="79"/>
                    </a:lnTo>
                    <a:lnTo>
                      <a:pt x="523" y="79"/>
                    </a:lnTo>
                    <a:lnTo>
                      <a:pt x="523" y="79"/>
                    </a:lnTo>
                    <a:lnTo>
                      <a:pt x="529" y="83"/>
                    </a:lnTo>
                    <a:lnTo>
                      <a:pt x="529" y="83"/>
                    </a:lnTo>
                    <a:lnTo>
                      <a:pt x="532" y="83"/>
                    </a:lnTo>
                    <a:lnTo>
                      <a:pt x="538" y="77"/>
                    </a:lnTo>
                    <a:lnTo>
                      <a:pt x="536" y="73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71"/>
                    </a:lnTo>
                    <a:lnTo>
                      <a:pt x="534" y="68"/>
                    </a:lnTo>
                    <a:lnTo>
                      <a:pt x="536" y="47"/>
                    </a:lnTo>
                    <a:lnTo>
                      <a:pt x="534" y="47"/>
                    </a:lnTo>
                    <a:lnTo>
                      <a:pt x="534" y="45"/>
                    </a:lnTo>
                    <a:lnTo>
                      <a:pt x="534" y="45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5" y="43"/>
                    </a:lnTo>
                    <a:lnTo>
                      <a:pt x="523" y="43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5"/>
                    </a:lnTo>
                    <a:lnTo>
                      <a:pt x="523" y="49"/>
                    </a:lnTo>
                    <a:lnTo>
                      <a:pt x="521" y="51"/>
                    </a:lnTo>
                    <a:lnTo>
                      <a:pt x="521" y="54"/>
                    </a:lnTo>
                    <a:lnTo>
                      <a:pt x="519" y="54"/>
                    </a:lnTo>
                    <a:lnTo>
                      <a:pt x="519" y="54"/>
                    </a:lnTo>
                    <a:lnTo>
                      <a:pt x="517" y="54"/>
                    </a:lnTo>
                    <a:lnTo>
                      <a:pt x="517" y="54"/>
                    </a:lnTo>
                    <a:lnTo>
                      <a:pt x="515" y="54"/>
                    </a:lnTo>
                    <a:lnTo>
                      <a:pt x="515" y="51"/>
                    </a:lnTo>
                    <a:lnTo>
                      <a:pt x="517" y="47"/>
                    </a:lnTo>
                    <a:lnTo>
                      <a:pt x="517" y="45"/>
                    </a:lnTo>
                    <a:lnTo>
                      <a:pt x="515" y="43"/>
                    </a:lnTo>
                    <a:lnTo>
                      <a:pt x="515" y="43"/>
                    </a:lnTo>
                    <a:lnTo>
                      <a:pt x="512" y="43"/>
                    </a:lnTo>
                    <a:lnTo>
                      <a:pt x="500" y="41"/>
                    </a:lnTo>
                    <a:lnTo>
                      <a:pt x="498" y="41"/>
                    </a:lnTo>
                    <a:lnTo>
                      <a:pt x="495" y="41"/>
                    </a:lnTo>
                    <a:lnTo>
                      <a:pt x="495" y="39"/>
                    </a:lnTo>
                    <a:lnTo>
                      <a:pt x="495" y="39"/>
                    </a:lnTo>
                    <a:lnTo>
                      <a:pt x="495" y="37"/>
                    </a:lnTo>
                    <a:lnTo>
                      <a:pt x="495" y="32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8" y="30"/>
                    </a:lnTo>
                    <a:lnTo>
                      <a:pt x="495" y="28"/>
                    </a:lnTo>
                    <a:lnTo>
                      <a:pt x="493" y="22"/>
                    </a:lnTo>
                    <a:lnTo>
                      <a:pt x="495" y="20"/>
                    </a:lnTo>
                    <a:lnTo>
                      <a:pt x="498" y="15"/>
                    </a:lnTo>
                    <a:lnTo>
                      <a:pt x="502" y="11"/>
                    </a:lnTo>
                    <a:lnTo>
                      <a:pt x="504" y="11"/>
                    </a:lnTo>
                    <a:lnTo>
                      <a:pt x="521" y="9"/>
                    </a:lnTo>
                    <a:lnTo>
                      <a:pt x="534" y="3"/>
                    </a:lnTo>
                    <a:lnTo>
                      <a:pt x="544" y="0"/>
                    </a:lnTo>
                    <a:lnTo>
                      <a:pt x="551" y="0"/>
                    </a:lnTo>
                    <a:lnTo>
                      <a:pt x="570" y="7"/>
                    </a:lnTo>
                    <a:lnTo>
                      <a:pt x="574" y="7"/>
                    </a:lnTo>
                    <a:lnTo>
                      <a:pt x="578" y="5"/>
                    </a:lnTo>
                    <a:lnTo>
                      <a:pt x="578" y="3"/>
                    </a:lnTo>
                    <a:lnTo>
                      <a:pt x="589" y="9"/>
                    </a:lnTo>
                    <a:lnTo>
                      <a:pt x="593" y="7"/>
                    </a:lnTo>
                    <a:lnTo>
                      <a:pt x="597" y="5"/>
                    </a:lnTo>
                    <a:lnTo>
                      <a:pt x="600" y="3"/>
                    </a:lnTo>
                    <a:lnTo>
                      <a:pt x="602" y="0"/>
                    </a:lnTo>
                    <a:lnTo>
                      <a:pt x="602" y="0"/>
                    </a:lnTo>
                    <a:lnTo>
                      <a:pt x="604" y="0"/>
                    </a:lnTo>
                    <a:lnTo>
                      <a:pt x="606" y="0"/>
                    </a:lnTo>
                    <a:lnTo>
                      <a:pt x="606" y="3"/>
                    </a:lnTo>
                    <a:lnTo>
                      <a:pt x="606" y="5"/>
                    </a:lnTo>
                    <a:lnTo>
                      <a:pt x="606" y="5"/>
                    </a:lnTo>
                    <a:lnTo>
                      <a:pt x="604" y="7"/>
                    </a:lnTo>
                    <a:lnTo>
                      <a:pt x="604" y="7"/>
                    </a:lnTo>
                    <a:lnTo>
                      <a:pt x="604" y="9"/>
                    </a:lnTo>
                    <a:lnTo>
                      <a:pt x="604" y="9"/>
                    </a:lnTo>
                    <a:lnTo>
                      <a:pt x="606" y="11"/>
                    </a:lnTo>
                    <a:lnTo>
                      <a:pt x="606" y="15"/>
                    </a:lnTo>
                    <a:lnTo>
                      <a:pt x="606" y="15"/>
                    </a:lnTo>
                    <a:lnTo>
                      <a:pt x="606" y="17"/>
                    </a:lnTo>
                    <a:lnTo>
                      <a:pt x="606" y="17"/>
                    </a:lnTo>
                    <a:lnTo>
                      <a:pt x="606" y="20"/>
                    </a:lnTo>
                    <a:lnTo>
                      <a:pt x="606" y="20"/>
                    </a:lnTo>
                    <a:lnTo>
                      <a:pt x="606" y="22"/>
                    </a:lnTo>
                    <a:lnTo>
                      <a:pt x="606" y="22"/>
                    </a:lnTo>
                    <a:lnTo>
                      <a:pt x="606" y="24"/>
                    </a:lnTo>
                    <a:lnTo>
                      <a:pt x="606" y="26"/>
                    </a:lnTo>
                    <a:lnTo>
                      <a:pt x="606" y="28"/>
                    </a:lnTo>
                    <a:lnTo>
                      <a:pt x="606" y="28"/>
                    </a:lnTo>
                    <a:lnTo>
                      <a:pt x="604" y="30"/>
                    </a:lnTo>
                    <a:lnTo>
                      <a:pt x="604" y="30"/>
                    </a:lnTo>
                    <a:lnTo>
                      <a:pt x="604" y="32"/>
                    </a:lnTo>
                    <a:lnTo>
                      <a:pt x="604" y="34"/>
                    </a:lnTo>
                    <a:lnTo>
                      <a:pt x="606" y="34"/>
                    </a:lnTo>
                    <a:lnTo>
                      <a:pt x="604" y="37"/>
                    </a:lnTo>
                    <a:lnTo>
                      <a:pt x="604" y="41"/>
                    </a:lnTo>
                    <a:lnTo>
                      <a:pt x="604" y="43"/>
                    </a:lnTo>
                    <a:lnTo>
                      <a:pt x="604" y="43"/>
                    </a:lnTo>
                    <a:lnTo>
                      <a:pt x="604" y="45"/>
                    </a:lnTo>
                    <a:lnTo>
                      <a:pt x="604" y="45"/>
                    </a:lnTo>
                    <a:lnTo>
                      <a:pt x="606" y="47"/>
                    </a:lnTo>
                    <a:lnTo>
                      <a:pt x="608" y="47"/>
                    </a:lnTo>
                    <a:lnTo>
                      <a:pt x="610" y="49"/>
                    </a:lnTo>
                    <a:lnTo>
                      <a:pt x="617" y="49"/>
                    </a:lnTo>
                    <a:lnTo>
                      <a:pt x="619" y="47"/>
                    </a:lnTo>
                    <a:lnTo>
                      <a:pt x="619" y="47"/>
                    </a:lnTo>
                    <a:lnTo>
                      <a:pt x="619" y="45"/>
                    </a:lnTo>
                    <a:lnTo>
                      <a:pt x="619" y="43"/>
                    </a:lnTo>
                    <a:lnTo>
                      <a:pt x="619" y="41"/>
                    </a:lnTo>
                    <a:lnTo>
                      <a:pt x="619" y="39"/>
                    </a:lnTo>
                    <a:lnTo>
                      <a:pt x="619" y="39"/>
                    </a:lnTo>
                    <a:lnTo>
                      <a:pt x="621" y="37"/>
                    </a:lnTo>
                    <a:lnTo>
                      <a:pt x="623" y="34"/>
                    </a:lnTo>
                    <a:lnTo>
                      <a:pt x="625" y="34"/>
                    </a:lnTo>
                    <a:lnTo>
                      <a:pt x="625" y="30"/>
                    </a:lnTo>
                    <a:lnTo>
                      <a:pt x="625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7" y="30"/>
                    </a:lnTo>
                    <a:lnTo>
                      <a:pt x="629" y="32"/>
                    </a:lnTo>
                    <a:lnTo>
                      <a:pt x="629" y="34"/>
                    </a:lnTo>
                    <a:lnTo>
                      <a:pt x="629" y="37"/>
                    </a:lnTo>
                    <a:lnTo>
                      <a:pt x="629" y="39"/>
                    </a:lnTo>
                    <a:lnTo>
                      <a:pt x="634" y="45"/>
                    </a:lnTo>
                    <a:lnTo>
                      <a:pt x="636" y="45"/>
                    </a:lnTo>
                    <a:lnTo>
                      <a:pt x="636" y="45"/>
                    </a:lnTo>
                    <a:lnTo>
                      <a:pt x="638" y="45"/>
                    </a:lnTo>
                    <a:lnTo>
                      <a:pt x="638" y="43"/>
                    </a:lnTo>
                    <a:lnTo>
                      <a:pt x="640" y="41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6" y="32"/>
                    </a:lnTo>
                    <a:lnTo>
                      <a:pt x="648" y="30"/>
                    </a:lnTo>
                    <a:lnTo>
                      <a:pt x="653" y="28"/>
                    </a:lnTo>
                    <a:lnTo>
                      <a:pt x="655" y="26"/>
                    </a:lnTo>
                    <a:lnTo>
                      <a:pt x="657" y="26"/>
                    </a:lnTo>
                    <a:lnTo>
                      <a:pt x="657" y="26"/>
                    </a:lnTo>
                    <a:lnTo>
                      <a:pt x="659" y="30"/>
                    </a:lnTo>
                    <a:lnTo>
                      <a:pt x="670" y="41"/>
                    </a:lnTo>
                    <a:lnTo>
                      <a:pt x="672" y="41"/>
                    </a:lnTo>
                    <a:lnTo>
                      <a:pt x="672" y="43"/>
                    </a:lnTo>
                    <a:lnTo>
                      <a:pt x="672" y="45"/>
                    </a:lnTo>
                    <a:lnTo>
                      <a:pt x="672" y="56"/>
                    </a:lnTo>
                    <a:lnTo>
                      <a:pt x="674" y="60"/>
                    </a:lnTo>
                    <a:lnTo>
                      <a:pt x="674" y="60"/>
                    </a:lnTo>
                    <a:lnTo>
                      <a:pt x="674" y="62"/>
                    </a:lnTo>
                    <a:lnTo>
                      <a:pt x="676" y="62"/>
                    </a:lnTo>
                    <a:lnTo>
                      <a:pt x="689" y="75"/>
                    </a:lnTo>
                    <a:lnTo>
                      <a:pt x="691" y="77"/>
                    </a:lnTo>
                    <a:lnTo>
                      <a:pt x="693" y="77"/>
                    </a:lnTo>
                    <a:lnTo>
                      <a:pt x="693" y="79"/>
                    </a:lnTo>
                    <a:lnTo>
                      <a:pt x="693" y="79"/>
                    </a:lnTo>
                    <a:lnTo>
                      <a:pt x="693" y="81"/>
                    </a:lnTo>
                    <a:lnTo>
                      <a:pt x="693" y="81"/>
                    </a:lnTo>
                    <a:lnTo>
                      <a:pt x="693" y="83"/>
                    </a:lnTo>
                    <a:lnTo>
                      <a:pt x="691" y="83"/>
                    </a:lnTo>
                    <a:lnTo>
                      <a:pt x="689" y="88"/>
                    </a:lnTo>
                    <a:lnTo>
                      <a:pt x="687" y="92"/>
                    </a:lnTo>
                    <a:lnTo>
                      <a:pt x="687" y="94"/>
                    </a:lnTo>
                    <a:lnTo>
                      <a:pt x="687" y="94"/>
                    </a:lnTo>
                    <a:lnTo>
                      <a:pt x="687" y="96"/>
                    </a:lnTo>
                    <a:lnTo>
                      <a:pt x="689" y="98"/>
                    </a:lnTo>
                    <a:lnTo>
                      <a:pt x="689" y="100"/>
                    </a:lnTo>
                    <a:lnTo>
                      <a:pt x="689" y="102"/>
                    </a:lnTo>
                    <a:lnTo>
                      <a:pt x="687" y="102"/>
                    </a:lnTo>
                    <a:lnTo>
                      <a:pt x="687" y="105"/>
                    </a:lnTo>
                    <a:lnTo>
                      <a:pt x="683" y="109"/>
                    </a:lnTo>
                    <a:lnTo>
                      <a:pt x="683" y="111"/>
                    </a:lnTo>
                    <a:lnTo>
                      <a:pt x="683" y="113"/>
                    </a:lnTo>
                    <a:lnTo>
                      <a:pt x="685" y="115"/>
                    </a:lnTo>
                    <a:lnTo>
                      <a:pt x="687" y="115"/>
                    </a:lnTo>
                    <a:lnTo>
                      <a:pt x="689" y="115"/>
                    </a:lnTo>
                    <a:lnTo>
                      <a:pt x="691" y="113"/>
                    </a:lnTo>
                    <a:lnTo>
                      <a:pt x="691" y="111"/>
                    </a:lnTo>
                    <a:lnTo>
                      <a:pt x="693" y="109"/>
                    </a:lnTo>
                    <a:lnTo>
                      <a:pt x="693" y="107"/>
                    </a:lnTo>
                    <a:lnTo>
                      <a:pt x="693" y="105"/>
                    </a:lnTo>
                    <a:lnTo>
                      <a:pt x="693" y="105"/>
                    </a:lnTo>
                    <a:lnTo>
                      <a:pt x="695" y="102"/>
                    </a:lnTo>
                    <a:lnTo>
                      <a:pt x="697" y="102"/>
                    </a:lnTo>
                    <a:lnTo>
                      <a:pt x="697" y="102"/>
                    </a:lnTo>
                    <a:lnTo>
                      <a:pt x="697" y="100"/>
                    </a:lnTo>
                    <a:lnTo>
                      <a:pt x="700" y="98"/>
                    </a:lnTo>
                    <a:lnTo>
                      <a:pt x="700" y="96"/>
                    </a:lnTo>
                    <a:lnTo>
                      <a:pt x="702" y="96"/>
                    </a:lnTo>
                    <a:lnTo>
                      <a:pt x="702" y="94"/>
                    </a:lnTo>
                    <a:lnTo>
                      <a:pt x="704" y="94"/>
                    </a:lnTo>
                    <a:lnTo>
                      <a:pt x="706" y="94"/>
                    </a:lnTo>
                    <a:lnTo>
                      <a:pt x="706" y="96"/>
                    </a:lnTo>
                    <a:lnTo>
                      <a:pt x="708" y="96"/>
                    </a:lnTo>
                    <a:lnTo>
                      <a:pt x="708" y="98"/>
                    </a:lnTo>
                    <a:lnTo>
                      <a:pt x="708" y="98"/>
                    </a:lnTo>
                    <a:lnTo>
                      <a:pt x="706" y="100"/>
                    </a:lnTo>
                    <a:lnTo>
                      <a:pt x="706" y="100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06" y="102"/>
                    </a:lnTo>
                    <a:lnTo>
                      <a:pt x="710" y="107"/>
                    </a:lnTo>
                    <a:lnTo>
                      <a:pt x="712" y="107"/>
                    </a:lnTo>
                    <a:lnTo>
                      <a:pt x="712" y="109"/>
                    </a:lnTo>
                    <a:lnTo>
                      <a:pt x="714" y="115"/>
                    </a:lnTo>
                    <a:lnTo>
                      <a:pt x="717" y="119"/>
                    </a:lnTo>
                    <a:lnTo>
                      <a:pt x="717" y="122"/>
                    </a:lnTo>
                    <a:lnTo>
                      <a:pt x="717" y="124"/>
                    </a:lnTo>
                    <a:lnTo>
                      <a:pt x="717" y="126"/>
                    </a:lnTo>
                    <a:lnTo>
                      <a:pt x="717" y="128"/>
                    </a:lnTo>
                    <a:lnTo>
                      <a:pt x="717" y="130"/>
                    </a:lnTo>
                    <a:lnTo>
                      <a:pt x="719" y="141"/>
                    </a:lnTo>
                    <a:lnTo>
                      <a:pt x="719" y="141"/>
                    </a:lnTo>
                    <a:lnTo>
                      <a:pt x="719" y="143"/>
                    </a:lnTo>
                    <a:lnTo>
                      <a:pt x="719" y="143"/>
                    </a:lnTo>
                    <a:lnTo>
                      <a:pt x="721" y="143"/>
                    </a:lnTo>
                    <a:lnTo>
                      <a:pt x="723" y="145"/>
                    </a:lnTo>
                    <a:lnTo>
                      <a:pt x="746" y="141"/>
                    </a:lnTo>
                    <a:lnTo>
                      <a:pt x="751" y="139"/>
                    </a:lnTo>
                    <a:lnTo>
                      <a:pt x="753" y="136"/>
                    </a:lnTo>
                    <a:lnTo>
                      <a:pt x="761" y="124"/>
                    </a:lnTo>
                    <a:lnTo>
                      <a:pt x="761" y="122"/>
                    </a:lnTo>
                    <a:lnTo>
                      <a:pt x="761" y="119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9" y="117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5"/>
                    </a:lnTo>
                    <a:lnTo>
                      <a:pt x="757" y="113"/>
                    </a:lnTo>
                    <a:lnTo>
                      <a:pt x="765" y="105"/>
                    </a:lnTo>
                    <a:lnTo>
                      <a:pt x="768" y="107"/>
                    </a:lnTo>
                    <a:lnTo>
                      <a:pt x="768" y="107"/>
                    </a:lnTo>
                    <a:lnTo>
                      <a:pt x="770" y="107"/>
                    </a:lnTo>
                    <a:lnTo>
                      <a:pt x="772" y="109"/>
                    </a:lnTo>
                    <a:lnTo>
                      <a:pt x="772" y="109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3"/>
                    </a:lnTo>
                    <a:lnTo>
                      <a:pt x="770" y="115"/>
                    </a:lnTo>
                    <a:lnTo>
                      <a:pt x="770" y="115"/>
                    </a:lnTo>
                    <a:lnTo>
                      <a:pt x="772" y="117"/>
                    </a:lnTo>
                    <a:lnTo>
                      <a:pt x="774" y="119"/>
                    </a:lnTo>
                    <a:lnTo>
                      <a:pt x="774" y="119"/>
                    </a:lnTo>
                    <a:lnTo>
                      <a:pt x="776" y="119"/>
                    </a:lnTo>
                    <a:lnTo>
                      <a:pt x="776" y="119"/>
                    </a:lnTo>
                    <a:lnTo>
                      <a:pt x="778" y="119"/>
                    </a:lnTo>
                    <a:lnTo>
                      <a:pt x="778" y="119"/>
                    </a:lnTo>
                    <a:lnTo>
                      <a:pt x="780" y="119"/>
                    </a:lnTo>
                    <a:lnTo>
                      <a:pt x="780" y="119"/>
                    </a:lnTo>
                    <a:lnTo>
                      <a:pt x="782" y="122"/>
                    </a:lnTo>
                    <a:lnTo>
                      <a:pt x="782" y="124"/>
                    </a:lnTo>
                    <a:lnTo>
                      <a:pt x="780" y="126"/>
                    </a:lnTo>
                    <a:lnTo>
                      <a:pt x="780" y="130"/>
                    </a:lnTo>
                    <a:lnTo>
                      <a:pt x="780" y="130"/>
                    </a:lnTo>
                    <a:lnTo>
                      <a:pt x="780" y="132"/>
                    </a:lnTo>
                    <a:lnTo>
                      <a:pt x="785" y="141"/>
                    </a:lnTo>
                    <a:lnTo>
                      <a:pt x="785" y="149"/>
                    </a:lnTo>
                    <a:lnTo>
                      <a:pt x="782" y="151"/>
                    </a:lnTo>
                    <a:lnTo>
                      <a:pt x="782" y="153"/>
                    </a:lnTo>
                    <a:lnTo>
                      <a:pt x="780" y="156"/>
                    </a:lnTo>
                    <a:lnTo>
                      <a:pt x="780" y="156"/>
                    </a:lnTo>
                    <a:lnTo>
                      <a:pt x="782" y="158"/>
                    </a:lnTo>
                    <a:lnTo>
                      <a:pt x="789" y="158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791" y="160"/>
                    </a:lnTo>
                    <a:lnTo>
                      <a:pt x="804" y="183"/>
                    </a:lnTo>
                    <a:lnTo>
                      <a:pt x="804" y="185"/>
                    </a:lnTo>
                    <a:lnTo>
                      <a:pt x="804" y="185"/>
                    </a:lnTo>
                    <a:lnTo>
                      <a:pt x="802" y="185"/>
                    </a:lnTo>
                    <a:lnTo>
                      <a:pt x="799" y="185"/>
                    </a:lnTo>
                    <a:lnTo>
                      <a:pt x="797" y="183"/>
                    </a:lnTo>
                    <a:lnTo>
                      <a:pt x="795" y="185"/>
                    </a:lnTo>
                    <a:lnTo>
                      <a:pt x="793" y="185"/>
                    </a:lnTo>
                    <a:lnTo>
                      <a:pt x="789" y="194"/>
                    </a:lnTo>
                    <a:lnTo>
                      <a:pt x="791" y="202"/>
                    </a:lnTo>
                    <a:lnTo>
                      <a:pt x="789" y="204"/>
                    </a:lnTo>
                    <a:lnTo>
                      <a:pt x="791" y="209"/>
                    </a:lnTo>
                    <a:lnTo>
                      <a:pt x="791" y="211"/>
                    </a:lnTo>
                    <a:lnTo>
                      <a:pt x="795" y="215"/>
                    </a:lnTo>
                    <a:lnTo>
                      <a:pt x="797" y="217"/>
                    </a:lnTo>
                    <a:lnTo>
                      <a:pt x="799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2" y="217"/>
                    </a:lnTo>
                    <a:lnTo>
                      <a:pt x="804" y="217"/>
                    </a:lnTo>
                    <a:lnTo>
                      <a:pt x="804" y="219"/>
                    </a:lnTo>
                    <a:lnTo>
                      <a:pt x="804" y="221"/>
                    </a:lnTo>
                    <a:lnTo>
                      <a:pt x="802" y="228"/>
                    </a:lnTo>
                    <a:lnTo>
                      <a:pt x="804" y="230"/>
                    </a:lnTo>
                    <a:lnTo>
                      <a:pt x="804" y="232"/>
                    </a:lnTo>
                    <a:lnTo>
                      <a:pt x="808" y="238"/>
                    </a:lnTo>
                    <a:lnTo>
                      <a:pt x="808" y="241"/>
                    </a:lnTo>
                    <a:lnTo>
                      <a:pt x="808" y="243"/>
                    </a:lnTo>
                    <a:lnTo>
                      <a:pt x="808" y="245"/>
                    </a:lnTo>
                    <a:lnTo>
                      <a:pt x="808" y="245"/>
                    </a:lnTo>
                    <a:lnTo>
                      <a:pt x="806" y="245"/>
                    </a:lnTo>
                    <a:lnTo>
                      <a:pt x="802" y="245"/>
                    </a:lnTo>
                    <a:lnTo>
                      <a:pt x="802" y="245"/>
                    </a:lnTo>
                    <a:lnTo>
                      <a:pt x="799" y="243"/>
                    </a:lnTo>
                    <a:lnTo>
                      <a:pt x="799" y="243"/>
                    </a:lnTo>
                    <a:lnTo>
                      <a:pt x="797" y="243"/>
                    </a:lnTo>
                    <a:lnTo>
                      <a:pt x="797" y="245"/>
                    </a:lnTo>
                    <a:lnTo>
                      <a:pt x="797" y="245"/>
                    </a:lnTo>
                    <a:lnTo>
                      <a:pt x="797" y="247"/>
                    </a:lnTo>
                    <a:lnTo>
                      <a:pt x="799" y="249"/>
                    </a:lnTo>
                    <a:lnTo>
                      <a:pt x="804" y="253"/>
                    </a:lnTo>
                    <a:lnTo>
                      <a:pt x="806" y="253"/>
                    </a:lnTo>
                    <a:lnTo>
                      <a:pt x="806" y="255"/>
                    </a:lnTo>
                    <a:lnTo>
                      <a:pt x="806" y="260"/>
                    </a:lnTo>
                    <a:lnTo>
                      <a:pt x="806" y="262"/>
                    </a:lnTo>
                    <a:lnTo>
                      <a:pt x="806" y="264"/>
                    </a:lnTo>
                    <a:lnTo>
                      <a:pt x="808" y="266"/>
                    </a:lnTo>
                    <a:lnTo>
                      <a:pt x="808" y="268"/>
                    </a:lnTo>
                    <a:lnTo>
                      <a:pt x="812" y="270"/>
                    </a:lnTo>
                    <a:lnTo>
                      <a:pt x="812" y="270"/>
                    </a:lnTo>
                    <a:lnTo>
                      <a:pt x="812" y="272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2" y="275"/>
                    </a:lnTo>
                    <a:lnTo>
                      <a:pt x="810" y="277"/>
                    </a:lnTo>
                    <a:lnTo>
                      <a:pt x="810" y="277"/>
                    </a:lnTo>
                    <a:lnTo>
                      <a:pt x="808" y="277"/>
                    </a:lnTo>
                    <a:lnTo>
                      <a:pt x="810" y="277"/>
                    </a:lnTo>
                    <a:lnTo>
                      <a:pt x="810" y="279"/>
                    </a:lnTo>
                    <a:lnTo>
                      <a:pt x="814" y="281"/>
                    </a:lnTo>
                    <a:lnTo>
                      <a:pt x="821" y="285"/>
                    </a:lnTo>
                    <a:lnTo>
                      <a:pt x="821" y="285"/>
                    </a:lnTo>
                    <a:lnTo>
                      <a:pt x="823" y="287"/>
                    </a:lnTo>
                    <a:lnTo>
                      <a:pt x="831" y="296"/>
                    </a:lnTo>
                    <a:lnTo>
                      <a:pt x="836" y="300"/>
                    </a:lnTo>
                    <a:lnTo>
                      <a:pt x="838" y="300"/>
                    </a:lnTo>
                    <a:lnTo>
                      <a:pt x="838" y="300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2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44" y="296"/>
                    </a:lnTo>
                    <a:lnTo>
                      <a:pt x="850" y="300"/>
                    </a:lnTo>
                    <a:lnTo>
                      <a:pt x="853" y="302"/>
                    </a:lnTo>
                    <a:lnTo>
                      <a:pt x="853" y="304"/>
                    </a:lnTo>
                    <a:lnTo>
                      <a:pt x="853" y="306"/>
                    </a:lnTo>
                    <a:lnTo>
                      <a:pt x="853" y="313"/>
                    </a:lnTo>
                    <a:lnTo>
                      <a:pt x="853" y="315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7"/>
                    </a:lnTo>
                    <a:lnTo>
                      <a:pt x="853" y="319"/>
                    </a:lnTo>
                    <a:lnTo>
                      <a:pt x="850" y="321"/>
                    </a:lnTo>
                    <a:lnTo>
                      <a:pt x="850" y="321"/>
                    </a:lnTo>
                    <a:lnTo>
                      <a:pt x="850" y="324"/>
                    </a:lnTo>
                    <a:lnTo>
                      <a:pt x="850" y="324"/>
                    </a:lnTo>
                    <a:lnTo>
                      <a:pt x="848" y="324"/>
                    </a:lnTo>
                    <a:lnTo>
                      <a:pt x="848" y="324"/>
                    </a:lnTo>
                    <a:lnTo>
                      <a:pt x="846" y="324"/>
                    </a:lnTo>
                    <a:lnTo>
                      <a:pt x="846" y="324"/>
                    </a:lnTo>
                    <a:lnTo>
                      <a:pt x="844" y="324"/>
                    </a:lnTo>
                    <a:lnTo>
                      <a:pt x="844" y="324"/>
                    </a:lnTo>
                    <a:lnTo>
                      <a:pt x="844" y="326"/>
                    </a:lnTo>
                    <a:lnTo>
                      <a:pt x="844" y="326"/>
                    </a:lnTo>
                    <a:lnTo>
                      <a:pt x="844" y="328"/>
                    </a:lnTo>
                    <a:lnTo>
                      <a:pt x="846" y="328"/>
                    </a:lnTo>
                    <a:lnTo>
                      <a:pt x="850" y="330"/>
                    </a:lnTo>
                    <a:lnTo>
                      <a:pt x="853" y="330"/>
                    </a:lnTo>
                    <a:lnTo>
                      <a:pt x="855" y="330"/>
                    </a:lnTo>
                    <a:lnTo>
                      <a:pt x="855" y="330"/>
                    </a:lnTo>
                    <a:lnTo>
                      <a:pt x="855" y="332"/>
                    </a:lnTo>
                    <a:lnTo>
                      <a:pt x="855" y="334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5" y="336"/>
                    </a:lnTo>
                    <a:lnTo>
                      <a:pt x="857" y="338"/>
                    </a:lnTo>
                    <a:lnTo>
                      <a:pt x="863" y="343"/>
                    </a:lnTo>
                    <a:lnTo>
                      <a:pt x="863" y="345"/>
                    </a:lnTo>
                    <a:lnTo>
                      <a:pt x="863" y="347"/>
                    </a:lnTo>
                    <a:lnTo>
                      <a:pt x="863" y="349"/>
                    </a:lnTo>
                    <a:lnTo>
                      <a:pt x="863" y="349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3" y="351"/>
                    </a:lnTo>
                    <a:lnTo>
                      <a:pt x="865" y="353"/>
                    </a:lnTo>
                    <a:lnTo>
                      <a:pt x="872" y="353"/>
                    </a:lnTo>
                    <a:lnTo>
                      <a:pt x="874" y="353"/>
                    </a:lnTo>
                    <a:lnTo>
                      <a:pt x="876" y="353"/>
                    </a:lnTo>
                    <a:lnTo>
                      <a:pt x="876" y="353"/>
                    </a:lnTo>
                    <a:lnTo>
                      <a:pt x="878" y="353"/>
                    </a:lnTo>
                    <a:lnTo>
                      <a:pt x="884" y="358"/>
                    </a:lnTo>
                    <a:lnTo>
                      <a:pt x="884" y="358"/>
                    </a:lnTo>
                    <a:lnTo>
                      <a:pt x="887" y="358"/>
                    </a:lnTo>
                    <a:lnTo>
                      <a:pt x="891" y="355"/>
                    </a:lnTo>
                    <a:lnTo>
                      <a:pt x="891" y="358"/>
                    </a:lnTo>
                    <a:lnTo>
                      <a:pt x="893" y="360"/>
                    </a:lnTo>
                    <a:lnTo>
                      <a:pt x="895" y="362"/>
                    </a:lnTo>
                    <a:lnTo>
                      <a:pt x="897" y="368"/>
                    </a:lnTo>
                    <a:lnTo>
                      <a:pt x="899" y="370"/>
                    </a:lnTo>
                    <a:lnTo>
                      <a:pt x="914" y="379"/>
                    </a:lnTo>
                    <a:lnTo>
                      <a:pt x="919" y="385"/>
                    </a:lnTo>
                    <a:lnTo>
                      <a:pt x="923" y="389"/>
                    </a:lnTo>
                    <a:lnTo>
                      <a:pt x="923" y="389"/>
                    </a:lnTo>
                    <a:lnTo>
                      <a:pt x="925" y="389"/>
                    </a:lnTo>
                    <a:lnTo>
                      <a:pt x="925" y="392"/>
                    </a:lnTo>
                    <a:lnTo>
                      <a:pt x="925" y="392"/>
                    </a:lnTo>
                    <a:lnTo>
                      <a:pt x="927" y="396"/>
                    </a:lnTo>
                    <a:lnTo>
                      <a:pt x="929" y="398"/>
                    </a:lnTo>
                    <a:lnTo>
                      <a:pt x="931" y="398"/>
                    </a:lnTo>
                    <a:lnTo>
                      <a:pt x="931" y="400"/>
                    </a:lnTo>
                    <a:lnTo>
                      <a:pt x="931" y="400"/>
                    </a:lnTo>
                    <a:lnTo>
                      <a:pt x="933" y="402"/>
                    </a:lnTo>
                    <a:lnTo>
                      <a:pt x="933" y="404"/>
                    </a:lnTo>
                    <a:lnTo>
                      <a:pt x="936" y="409"/>
                    </a:lnTo>
                    <a:lnTo>
                      <a:pt x="938" y="411"/>
                    </a:lnTo>
                    <a:lnTo>
                      <a:pt x="938" y="413"/>
                    </a:lnTo>
                    <a:lnTo>
                      <a:pt x="936" y="415"/>
                    </a:lnTo>
                    <a:lnTo>
                      <a:pt x="933" y="415"/>
                    </a:lnTo>
                    <a:lnTo>
                      <a:pt x="931" y="417"/>
                    </a:lnTo>
                    <a:lnTo>
                      <a:pt x="929" y="417"/>
                    </a:lnTo>
                    <a:lnTo>
                      <a:pt x="929" y="417"/>
                    </a:lnTo>
                    <a:lnTo>
                      <a:pt x="931" y="419"/>
                    </a:lnTo>
                    <a:lnTo>
                      <a:pt x="933" y="421"/>
                    </a:lnTo>
                    <a:lnTo>
                      <a:pt x="933" y="421"/>
                    </a:lnTo>
                    <a:lnTo>
                      <a:pt x="936" y="423"/>
                    </a:lnTo>
                    <a:lnTo>
                      <a:pt x="936" y="428"/>
                    </a:lnTo>
                    <a:lnTo>
                      <a:pt x="936" y="440"/>
                    </a:lnTo>
                    <a:lnTo>
                      <a:pt x="936" y="443"/>
                    </a:lnTo>
                    <a:lnTo>
                      <a:pt x="936" y="443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7"/>
                    </a:lnTo>
                    <a:lnTo>
                      <a:pt x="936" y="449"/>
                    </a:lnTo>
                    <a:lnTo>
                      <a:pt x="940" y="453"/>
                    </a:lnTo>
                    <a:lnTo>
                      <a:pt x="940" y="453"/>
                    </a:lnTo>
                    <a:lnTo>
                      <a:pt x="940" y="455"/>
                    </a:lnTo>
                    <a:lnTo>
                      <a:pt x="940" y="455"/>
                    </a:lnTo>
                    <a:lnTo>
                      <a:pt x="940" y="457"/>
                    </a:lnTo>
                    <a:lnTo>
                      <a:pt x="940" y="464"/>
                    </a:lnTo>
                    <a:lnTo>
                      <a:pt x="940" y="466"/>
                    </a:lnTo>
                    <a:lnTo>
                      <a:pt x="940" y="466"/>
                    </a:lnTo>
                    <a:lnTo>
                      <a:pt x="938" y="468"/>
                    </a:lnTo>
                    <a:lnTo>
                      <a:pt x="938" y="470"/>
                    </a:lnTo>
                    <a:lnTo>
                      <a:pt x="936" y="470"/>
                    </a:lnTo>
                    <a:lnTo>
                      <a:pt x="936" y="472"/>
                    </a:lnTo>
                    <a:lnTo>
                      <a:pt x="936" y="477"/>
                    </a:lnTo>
                    <a:lnTo>
                      <a:pt x="938" y="483"/>
                    </a:lnTo>
                    <a:lnTo>
                      <a:pt x="938" y="485"/>
                    </a:lnTo>
                    <a:lnTo>
                      <a:pt x="938" y="487"/>
                    </a:lnTo>
                    <a:lnTo>
                      <a:pt x="936" y="487"/>
                    </a:lnTo>
                    <a:lnTo>
                      <a:pt x="936" y="489"/>
                    </a:lnTo>
                    <a:lnTo>
                      <a:pt x="936" y="489"/>
                    </a:lnTo>
                    <a:lnTo>
                      <a:pt x="936" y="491"/>
                    </a:lnTo>
                    <a:lnTo>
                      <a:pt x="936" y="491"/>
                    </a:lnTo>
                    <a:lnTo>
                      <a:pt x="936" y="494"/>
                    </a:lnTo>
                    <a:lnTo>
                      <a:pt x="936" y="496"/>
                    </a:lnTo>
                    <a:lnTo>
                      <a:pt x="938" y="498"/>
                    </a:lnTo>
                    <a:lnTo>
                      <a:pt x="938" y="500"/>
                    </a:lnTo>
                    <a:lnTo>
                      <a:pt x="938" y="500"/>
                    </a:lnTo>
                    <a:lnTo>
                      <a:pt x="940" y="502"/>
                    </a:lnTo>
                    <a:lnTo>
                      <a:pt x="948" y="506"/>
                    </a:lnTo>
                    <a:lnTo>
                      <a:pt x="950" y="504"/>
                    </a:lnTo>
                    <a:lnTo>
                      <a:pt x="950" y="504"/>
                    </a:lnTo>
                    <a:lnTo>
                      <a:pt x="950" y="506"/>
                    </a:lnTo>
                    <a:lnTo>
                      <a:pt x="953" y="508"/>
                    </a:lnTo>
                    <a:lnTo>
                      <a:pt x="955" y="511"/>
                    </a:lnTo>
                    <a:lnTo>
                      <a:pt x="961" y="521"/>
                    </a:lnTo>
                    <a:lnTo>
                      <a:pt x="948" y="538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4" y="540"/>
                    </a:lnTo>
                    <a:lnTo>
                      <a:pt x="942" y="540"/>
                    </a:lnTo>
                    <a:lnTo>
                      <a:pt x="942" y="538"/>
                    </a:lnTo>
                    <a:lnTo>
                      <a:pt x="942" y="538"/>
                    </a:lnTo>
                    <a:lnTo>
                      <a:pt x="942" y="536"/>
                    </a:lnTo>
                    <a:lnTo>
                      <a:pt x="942" y="536"/>
                    </a:lnTo>
                    <a:lnTo>
                      <a:pt x="942" y="534"/>
                    </a:lnTo>
                    <a:lnTo>
                      <a:pt x="944" y="532"/>
                    </a:lnTo>
                    <a:lnTo>
                      <a:pt x="942" y="530"/>
                    </a:lnTo>
                    <a:lnTo>
                      <a:pt x="942" y="528"/>
                    </a:lnTo>
                    <a:lnTo>
                      <a:pt x="942" y="528"/>
                    </a:lnTo>
                    <a:lnTo>
                      <a:pt x="944" y="525"/>
                    </a:lnTo>
                    <a:lnTo>
                      <a:pt x="944" y="525"/>
                    </a:lnTo>
                    <a:lnTo>
                      <a:pt x="944" y="523"/>
                    </a:lnTo>
                    <a:lnTo>
                      <a:pt x="944" y="523"/>
                    </a:lnTo>
                    <a:lnTo>
                      <a:pt x="942" y="521"/>
                    </a:lnTo>
                    <a:lnTo>
                      <a:pt x="942" y="521"/>
                    </a:lnTo>
                    <a:lnTo>
                      <a:pt x="940" y="521"/>
                    </a:lnTo>
                    <a:lnTo>
                      <a:pt x="938" y="523"/>
                    </a:lnTo>
                    <a:lnTo>
                      <a:pt x="925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3" y="545"/>
                    </a:lnTo>
                    <a:lnTo>
                      <a:pt x="921" y="545"/>
                    </a:lnTo>
                    <a:lnTo>
                      <a:pt x="919" y="540"/>
                    </a:lnTo>
                    <a:lnTo>
                      <a:pt x="914" y="536"/>
                    </a:lnTo>
                    <a:lnTo>
                      <a:pt x="914" y="534"/>
                    </a:lnTo>
                    <a:lnTo>
                      <a:pt x="912" y="534"/>
                    </a:lnTo>
                    <a:lnTo>
                      <a:pt x="906" y="534"/>
                    </a:lnTo>
                    <a:lnTo>
                      <a:pt x="904" y="534"/>
                    </a:lnTo>
                    <a:lnTo>
                      <a:pt x="902" y="534"/>
                    </a:lnTo>
                    <a:lnTo>
                      <a:pt x="899" y="532"/>
                    </a:lnTo>
                    <a:lnTo>
                      <a:pt x="897" y="530"/>
                    </a:lnTo>
                    <a:lnTo>
                      <a:pt x="895" y="528"/>
                    </a:lnTo>
                    <a:lnTo>
                      <a:pt x="893" y="530"/>
                    </a:lnTo>
                    <a:lnTo>
                      <a:pt x="893" y="530"/>
                    </a:lnTo>
                    <a:lnTo>
                      <a:pt x="891" y="536"/>
                    </a:lnTo>
                    <a:lnTo>
                      <a:pt x="889" y="540"/>
                    </a:lnTo>
                    <a:lnTo>
                      <a:pt x="887" y="540"/>
                    </a:lnTo>
                    <a:lnTo>
                      <a:pt x="887" y="540"/>
                    </a:lnTo>
                    <a:lnTo>
                      <a:pt x="887" y="547"/>
                    </a:lnTo>
                    <a:lnTo>
                      <a:pt x="889" y="551"/>
                    </a:lnTo>
                    <a:lnTo>
                      <a:pt x="891" y="553"/>
                    </a:lnTo>
                    <a:lnTo>
                      <a:pt x="891" y="553"/>
                    </a:lnTo>
                    <a:lnTo>
                      <a:pt x="893" y="555"/>
                    </a:lnTo>
                    <a:lnTo>
                      <a:pt x="893" y="555"/>
                    </a:lnTo>
                    <a:lnTo>
                      <a:pt x="895" y="557"/>
                    </a:lnTo>
                    <a:lnTo>
                      <a:pt x="895" y="557"/>
                    </a:lnTo>
                    <a:lnTo>
                      <a:pt x="895" y="559"/>
                    </a:lnTo>
                    <a:lnTo>
                      <a:pt x="897" y="559"/>
                    </a:lnTo>
                    <a:lnTo>
                      <a:pt x="899" y="559"/>
                    </a:lnTo>
                    <a:lnTo>
                      <a:pt x="902" y="562"/>
                    </a:lnTo>
                    <a:lnTo>
                      <a:pt x="904" y="562"/>
                    </a:lnTo>
                    <a:lnTo>
                      <a:pt x="906" y="564"/>
                    </a:lnTo>
                    <a:lnTo>
                      <a:pt x="908" y="566"/>
                    </a:lnTo>
                    <a:lnTo>
                      <a:pt x="910" y="568"/>
                    </a:lnTo>
                    <a:lnTo>
                      <a:pt x="912" y="568"/>
                    </a:lnTo>
                    <a:lnTo>
                      <a:pt x="912" y="568"/>
                    </a:lnTo>
                    <a:lnTo>
                      <a:pt x="912" y="570"/>
                    </a:lnTo>
                    <a:lnTo>
                      <a:pt x="912" y="572"/>
                    </a:lnTo>
                    <a:lnTo>
                      <a:pt x="912" y="574"/>
                    </a:lnTo>
                    <a:lnTo>
                      <a:pt x="910" y="574"/>
                    </a:lnTo>
                    <a:lnTo>
                      <a:pt x="908" y="576"/>
                    </a:lnTo>
                    <a:lnTo>
                      <a:pt x="906" y="576"/>
                    </a:lnTo>
                    <a:lnTo>
                      <a:pt x="906" y="579"/>
                    </a:lnTo>
                    <a:lnTo>
                      <a:pt x="906" y="579"/>
                    </a:lnTo>
                    <a:lnTo>
                      <a:pt x="906" y="581"/>
                    </a:lnTo>
                    <a:lnTo>
                      <a:pt x="908" y="583"/>
                    </a:lnTo>
                    <a:lnTo>
                      <a:pt x="908" y="583"/>
                    </a:lnTo>
                    <a:lnTo>
                      <a:pt x="908" y="585"/>
                    </a:lnTo>
                    <a:lnTo>
                      <a:pt x="910" y="587"/>
                    </a:lnTo>
                    <a:lnTo>
                      <a:pt x="912" y="589"/>
                    </a:lnTo>
                    <a:lnTo>
                      <a:pt x="912" y="591"/>
                    </a:lnTo>
                    <a:lnTo>
                      <a:pt x="912" y="596"/>
                    </a:lnTo>
                    <a:lnTo>
                      <a:pt x="912" y="598"/>
                    </a:lnTo>
                    <a:lnTo>
                      <a:pt x="912" y="600"/>
                    </a:lnTo>
                    <a:lnTo>
                      <a:pt x="910" y="610"/>
                    </a:lnTo>
                    <a:lnTo>
                      <a:pt x="910" y="613"/>
                    </a:lnTo>
                    <a:lnTo>
                      <a:pt x="910" y="613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2" y="615"/>
                    </a:lnTo>
                    <a:lnTo>
                      <a:pt x="914" y="615"/>
                    </a:lnTo>
                    <a:lnTo>
                      <a:pt x="914" y="617"/>
                    </a:lnTo>
                    <a:lnTo>
                      <a:pt x="912" y="617"/>
                    </a:lnTo>
                    <a:lnTo>
                      <a:pt x="899" y="619"/>
                    </a:lnTo>
                    <a:lnTo>
                      <a:pt x="897" y="621"/>
                    </a:lnTo>
                    <a:lnTo>
                      <a:pt x="895" y="621"/>
                    </a:lnTo>
                    <a:lnTo>
                      <a:pt x="895" y="621"/>
                    </a:lnTo>
                    <a:lnTo>
                      <a:pt x="893" y="625"/>
                    </a:lnTo>
                    <a:lnTo>
                      <a:pt x="893" y="625"/>
                    </a:lnTo>
                    <a:lnTo>
                      <a:pt x="893" y="627"/>
                    </a:lnTo>
                    <a:lnTo>
                      <a:pt x="893" y="634"/>
                    </a:lnTo>
                    <a:lnTo>
                      <a:pt x="861" y="657"/>
                    </a:lnTo>
                    <a:lnTo>
                      <a:pt x="861" y="657"/>
                    </a:lnTo>
                    <a:lnTo>
                      <a:pt x="859" y="657"/>
                    </a:lnTo>
                    <a:lnTo>
                      <a:pt x="859" y="657"/>
                    </a:lnTo>
                    <a:lnTo>
                      <a:pt x="859" y="655"/>
                    </a:lnTo>
                    <a:lnTo>
                      <a:pt x="857" y="655"/>
                    </a:lnTo>
                    <a:lnTo>
                      <a:pt x="857" y="655"/>
                    </a:lnTo>
                    <a:lnTo>
                      <a:pt x="857" y="651"/>
                    </a:lnTo>
                    <a:lnTo>
                      <a:pt x="857" y="651"/>
                    </a:lnTo>
                    <a:lnTo>
                      <a:pt x="855" y="649"/>
                    </a:lnTo>
                    <a:lnTo>
                      <a:pt x="855" y="649"/>
                    </a:lnTo>
                    <a:lnTo>
                      <a:pt x="855" y="647"/>
                    </a:lnTo>
                    <a:lnTo>
                      <a:pt x="853" y="647"/>
                    </a:lnTo>
                    <a:lnTo>
                      <a:pt x="853" y="647"/>
                    </a:lnTo>
                    <a:lnTo>
                      <a:pt x="850" y="647"/>
                    </a:lnTo>
                    <a:lnTo>
                      <a:pt x="850" y="647"/>
                    </a:lnTo>
                    <a:lnTo>
                      <a:pt x="846" y="651"/>
                    </a:lnTo>
                    <a:lnTo>
                      <a:pt x="844" y="653"/>
                    </a:lnTo>
                    <a:lnTo>
                      <a:pt x="842" y="655"/>
                    </a:lnTo>
                    <a:lnTo>
                      <a:pt x="838" y="657"/>
                    </a:lnTo>
                    <a:lnTo>
                      <a:pt x="833" y="657"/>
                    </a:lnTo>
                    <a:lnTo>
                      <a:pt x="831" y="659"/>
                    </a:lnTo>
                    <a:lnTo>
                      <a:pt x="829" y="659"/>
                    </a:lnTo>
                    <a:lnTo>
                      <a:pt x="827" y="664"/>
                    </a:lnTo>
                    <a:lnTo>
                      <a:pt x="827" y="666"/>
                    </a:lnTo>
                    <a:lnTo>
                      <a:pt x="825" y="670"/>
                    </a:lnTo>
                    <a:lnTo>
                      <a:pt x="825" y="672"/>
                    </a:lnTo>
                    <a:lnTo>
                      <a:pt x="825" y="674"/>
                    </a:lnTo>
                    <a:lnTo>
                      <a:pt x="827" y="676"/>
                    </a:lnTo>
                    <a:lnTo>
                      <a:pt x="825" y="678"/>
                    </a:lnTo>
                    <a:lnTo>
                      <a:pt x="810" y="708"/>
                    </a:lnTo>
                    <a:lnTo>
                      <a:pt x="812" y="715"/>
                    </a:lnTo>
                    <a:lnTo>
                      <a:pt x="814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2"/>
                    </a:lnTo>
                    <a:lnTo>
                      <a:pt x="816" y="715"/>
                    </a:lnTo>
                    <a:lnTo>
                      <a:pt x="819" y="715"/>
                    </a:lnTo>
                    <a:lnTo>
                      <a:pt x="825" y="727"/>
                    </a:lnTo>
                    <a:lnTo>
                      <a:pt x="831" y="736"/>
                    </a:lnTo>
                    <a:lnTo>
                      <a:pt x="838" y="742"/>
                    </a:lnTo>
                    <a:lnTo>
                      <a:pt x="840" y="744"/>
                    </a:lnTo>
                    <a:lnTo>
                      <a:pt x="846" y="761"/>
                    </a:lnTo>
                    <a:lnTo>
                      <a:pt x="870" y="823"/>
                    </a:lnTo>
                    <a:lnTo>
                      <a:pt x="880" y="842"/>
                    </a:lnTo>
                    <a:lnTo>
                      <a:pt x="882" y="849"/>
                    </a:lnTo>
                    <a:lnTo>
                      <a:pt x="884" y="855"/>
                    </a:lnTo>
                    <a:lnTo>
                      <a:pt x="884" y="868"/>
                    </a:lnTo>
                    <a:lnTo>
                      <a:pt x="884" y="880"/>
                    </a:lnTo>
                    <a:lnTo>
                      <a:pt x="878" y="910"/>
                    </a:lnTo>
                    <a:lnTo>
                      <a:pt x="874" y="912"/>
                    </a:lnTo>
                    <a:lnTo>
                      <a:pt x="874" y="912"/>
                    </a:lnTo>
                    <a:lnTo>
                      <a:pt x="874" y="914"/>
                    </a:lnTo>
                    <a:lnTo>
                      <a:pt x="872" y="917"/>
                    </a:lnTo>
                    <a:lnTo>
                      <a:pt x="874" y="919"/>
                    </a:lnTo>
                    <a:lnTo>
                      <a:pt x="874" y="921"/>
                    </a:lnTo>
                    <a:lnTo>
                      <a:pt x="878" y="927"/>
                    </a:lnTo>
                    <a:lnTo>
                      <a:pt x="878" y="927"/>
                    </a:lnTo>
                    <a:lnTo>
                      <a:pt x="882" y="931"/>
                    </a:lnTo>
                    <a:lnTo>
                      <a:pt x="884" y="934"/>
                    </a:lnTo>
                    <a:lnTo>
                      <a:pt x="884" y="946"/>
                    </a:lnTo>
                    <a:lnTo>
                      <a:pt x="884" y="948"/>
                    </a:lnTo>
                    <a:lnTo>
                      <a:pt x="884" y="953"/>
                    </a:lnTo>
                    <a:lnTo>
                      <a:pt x="884" y="955"/>
                    </a:lnTo>
                    <a:lnTo>
                      <a:pt x="882" y="957"/>
                    </a:lnTo>
                    <a:lnTo>
                      <a:pt x="882" y="963"/>
                    </a:lnTo>
                    <a:lnTo>
                      <a:pt x="882" y="963"/>
                    </a:lnTo>
                    <a:lnTo>
                      <a:pt x="882" y="965"/>
                    </a:lnTo>
                    <a:lnTo>
                      <a:pt x="882" y="965"/>
                    </a:lnTo>
                    <a:lnTo>
                      <a:pt x="882" y="968"/>
                    </a:lnTo>
                    <a:lnTo>
                      <a:pt x="880" y="968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0"/>
                    </a:lnTo>
                    <a:lnTo>
                      <a:pt x="880" y="972"/>
                    </a:lnTo>
                    <a:lnTo>
                      <a:pt x="882" y="972"/>
                    </a:lnTo>
                    <a:lnTo>
                      <a:pt x="882" y="972"/>
                    </a:lnTo>
                    <a:lnTo>
                      <a:pt x="884" y="972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4" y="970"/>
                    </a:lnTo>
                    <a:lnTo>
                      <a:pt x="887" y="972"/>
                    </a:lnTo>
                    <a:lnTo>
                      <a:pt x="887" y="972"/>
                    </a:lnTo>
                    <a:lnTo>
                      <a:pt x="889" y="974"/>
                    </a:lnTo>
                    <a:lnTo>
                      <a:pt x="891" y="978"/>
                    </a:lnTo>
                    <a:lnTo>
                      <a:pt x="897" y="993"/>
                    </a:lnTo>
                    <a:lnTo>
                      <a:pt x="897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5"/>
                    </a:lnTo>
                    <a:lnTo>
                      <a:pt x="895" y="997"/>
                    </a:lnTo>
                    <a:lnTo>
                      <a:pt x="893" y="999"/>
                    </a:lnTo>
                    <a:lnTo>
                      <a:pt x="893" y="999"/>
                    </a:lnTo>
                    <a:lnTo>
                      <a:pt x="893" y="1002"/>
                    </a:lnTo>
                    <a:lnTo>
                      <a:pt x="887" y="1002"/>
                    </a:lnTo>
                    <a:lnTo>
                      <a:pt x="884" y="1002"/>
                    </a:lnTo>
                    <a:lnTo>
                      <a:pt x="884" y="1004"/>
                    </a:lnTo>
                    <a:lnTo>
                      <a:pt x="884" y="1004"/>
                    </a:lnTo>
                    <a:lnTo>
                      <a:pt x="882" y="1008"/>
                    </a:lnTo>
                    <a:lnTo>
                      <a:pt x="882" y="1008"/>
                    </a:lnTo>
                    <a:lnTo>
                      <a:pt x="882" y="1010"/>
                    </a:lnTo>
                    <a:lnTo>
                      <a:pt x="887" y="1012"/>
                    </a:lnTo>
                    <a:lnTo>
                      <a:pt x="889" y="1014"/>
                    </a:lnTo>
                    <a:lnTo>
                      <a:pt x="889" y="1016"/>
                    </a:lnTo>
                    <a:lnTo>
                      <a:pt x="891" y="1019"/>
                    </a:lnTo>
                    <a:lnTo>
                      <a:pt x="891" y="1019"/>
                    </a:lnTo>
                    <a:lnTo>
                      <a:pt x="893" y="1019"/>
                    </a:lnTo>
                    <a:lnTo>
                      <a:pt x="895" y="1019"/>
                    </a:lnTo>
                    <a:lnTo>
                      <a:pt x="897" y="1019"/>
                    </a:lnTo>
                    <a:lnTo>
                      <a:pt x="897" y="1021"/>
                    </a:lnTo>
                    <a:lnTo>
                      <a:pt x="897" y="1021"/>
                    </a:lnTo>
                    <a:lnTo>
                      <a:pt x="897" y="1023"/>
                    </a:lnTo>
                    <a:lnTo>
                      <a:pt x="902" y="1038"/>
                    </a:lnTo>
                    <a:lnTo>
                      <a:pt x="904" y="1048"/>
                    </a:lnTo>
                    <a:lnTo>
                      <a:pt x="906" y="1053"/>
                    </a:lnTo>
                    <a:lnTo>
                      <a:pt x="906" y="1057"/>
                    </a:lnTo>
                    <a:lnTo>
                      <a:pt x="908" y="1057"/>
                    </a:lnTo>
                    <a:lnTo>
                      <a:pt x="908" y="1059"/>
                    </a:lnTo>
                    <a:lnTo>
                      <a:pt x="908" y="1061"/>
                    </a:lnTo>
                    <a:lnTo>
                      <a:pt x="908" y="1063"/>
                    </a:lnTo>
                    <a:lnTo>
                      <a:pt x="908" y="1065"/>
                    </a:lnTo>
                    <a:lnTo>
                      <a:pt x="906" y="1065"/>
                    </a:lnTo>
                    <a:lnTo>
                      <a:pt x="906" y="1067"/>
                    </a:lnTo>
                    <a:lnTo>
                      <a:pt x="902" y="1067"/>
                    </a:lnTo>
                    <a:lnTo>
                      <a:pt x="895" y="1065"/>
                    </a:lnTo>
                    <a:lnTo>
                      <a:pt x="895" y="1065"/>
                    </a:lnTo>
                    <a:lnTo>
                      <a:pt x="893" y="1065"/>
                    </a:lnTo>
                    <a:lnTo>
                      <a:pt x="893" y="1067"/>
                    </a:lnTo>
                    <a:lnTo>
                      <a:pt x="893" y="1070"/>
                    </a:lnTo>
                    <a:lnTo>
                      <a:pt x="893" y="1076"/>
                    </a:lnTo>
                    <a:lnTo>
                      <a:pt x="891" y="1082"/>
                    </a:lnTo>
                    <a:lnTo>
                      <a:pt x="889" y="1078"/>
                    </a:lnTo>
                    <a:lnTo>
                      <a:pt x="887" y="1074"/>
                    </a:lnTo>
                    <a:lnTo>
                      <a:pt x="884" y="1070"/>
                    </a:lnTo>
                    <a:lnTo>
                      <a:pt x="882" y="1067"/>
                    </a:lnTo>
                    <a:lnTo>
                      <a:pt x="880" y="1067"/>
                    </a:lnTo>
                    <a:lnTo>
                      <a:pt x="878" y="1067"/>
                    </a:lnTo>
                    <a:lnTo>
                      <a:pt x="874" y="1067"/>
                    </a:lnTo>
                    <a:lnTo>
                      <a:pt x="865" y="1072"/>
                    </a:lnTo>
                    <a:lnTo>
                      <a:pt x="859" y="1076"/>
                    </a:lnTo>
                    <a:lnTo>
                      <a:pt x="853" y="1080"/>
                    </a:lnTo>
                    <a:lnTo>
                      <a:pt x="848" y="1082"/>
                    </a:lnTo>
                    <a:lnTo>
                      <a:pt x="840" y="1082"/>
                    </a:lnTo>
                    <a:lnTo>
                      <a:pt x="831" y="1082"/>
                    </a:lnTo>
                    <a:lnTo>
                      <a:pt x="819" y="1078"/>
                    </a:lnTo>
                    <a:lnTo>
                      <a:pt x="816" y="1078"/>
                    </a:lnTo>
                    <a:lnTo>
                      <a:pt x="812" y="1080"/>
                    </a:lnTo>
                    <a:lnTo>
                      <a:pt x="806" y="1084"/>
                    </a:lnTo>
                    <a:lnTo>
                      <a:pt x="785" y="1110"/>
                    </a:lnTo>
                    <a:lnTo>
                      <a:pt x="770" y="1121"/>
                    </a:lnTo>
                    <a:lnTo>
                      <a:pt x="759" y="1118"/>
                    </a:lnTo>
                    <a:lnTo>
                      <a:pt x="757" y="1118"/>
                    </a:lnTo>
                    <a:lnTo>
                      <a:pt x="751" y="1121"/>
                    </a:lnTo>
                    <a:lnTo>
                      <a:pt x="751" y="1123"/>
                    </a:lnTo>
                    <a:lnTo>
                      <a:pt x="751" y="1125"/>
                    </a:lnTo>
                    <a:lnTo>
                      <a:pt x="751" y="1125"/>
                    </a:lnTo>
                    <a:lnTo>
                      <a:pt x="748" y="1127"/>
                    </a:lnTo>
                    <a:lnTo>
                      <a:pt x="746" y="1129"/>
                    </a:lnTo>
                    <a:lnTo>
                      <a:pt x="738" y="1131"/>
                    </a:lnTo>
                    <a:lnTo>
                      <a:pt x="736" y="1131"/>
                    </a:lnTo>
                    <a:lnTo>
                      <a:pt x="736" y="1133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6" name="Freeform 17">
                <a:extLst>
                  <a:ext uri="{FF2B5EF4-FFF2-40B4-BE49-F238E27FC236}">
                    <a16:creationId xmlns:a16="http://schemas.microsoft.com/office/drawing/2014/main" id="{D9CDBDAA-E4F4-6643-8F92-8FDA6F3BC8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3557" y="2264569"/>
                <a:ext cx="876300" cy="1412081"/>
              </a:xfrm>
              <a:custGeom>
                <a:avLst/>
                <a:gdLst>
                  <a:gd name="T0" fmla="*/ 644 w 736"/>
                  <a:gd name="T1" fmla="*/ 623 h 1186"/>
                  <a:gd name="T2" fmla="*/ 612 w 736"/>
                  <a:gd name="T3" fmla="*/ 720 h 1186"/>
                  <a:gd name="T4" fmla="*/ 568 w 736"/>
                  <a:gd name="T5" fmla="*/ 729 h 1186"/>
                  <a:gd name="T6" fmla="*/ 568 w 736"/>
                  <a:gd name="T7" fmla="*/ 776 h 1186"/>
                  <a:gd name="T8" fmla="*/ 483 w 736"/>
                  <a:gd name="T9" fmla="*/ 786 h 1186"/>
                  <a:gd name="T10" fmla="*/ 440 w 736"/>
                  <a:gd name="T11" fmla="*/ 801 h 1186"/>
                  <a:gd name="T12" fmla="*/ 400 w 736"/>
                  <a:gd name="T13" fmla="*/ 844 h 1186"/>
                  <a:gd name="T14" fmla="*/ 440 w 736"/>
                  <a:gd name="T15" fmla="*/ 950 h 1186"/>
                  <a:gd name="T16" fmla="*/ 459 w 736"/>
                  <a:gd name="T17" fmla="*/ 971 h 1186"/>
                  <a:gd name="T18" fmla="*/ 472 w 736"/>
                  <a:gd name="T19" fmla="*/ 1016 h 1186"/>
                  <a:gd name="T20" fmla="*/ 457 w 736"/>
                  <a:gd name="T21" fmla="*/ 1067 h 1186"/>
                  <a:gd name="T22" fmla="*/ 478 w 736"/>
                  <a:gd name="T23" fmla="*/ 1118 h 1186"/>
                  <a:gd name="T24" fmla="*/ 417 w 736"/>
                  <a:gd name="T25" fmla="*/ 1139 h 1186"/>
                  <a:gd name="T26" fmla="*/ 398 w 736"/>
                  <a:gd name="T27" fmla="*/ 1186 h 1186"/>
                  <a:gd name="T28" fmla="*/ 385 w 736"/>
                  <a:gd name="T29" fmla="*/ 1150 h 1186"/>
                  <a:gd name="T30" fmla="*/ 378 w 736"/>
                  <a:gd name="T31" fmla="*/ 1129 h 1186"/>
                  <a:gd name="T32" fmla="*/ 325 w 736"/>
                  <a:gd name="T33" fmla="*/ 1080 h 1186"/>
                  <a:gd name="T34" fmla="*/ 268 w 736"/>
                  <a:gd name="T35" fmla="*/ 1107 h 1186"/>
                  <a:gd name="T36" fmla="*/ 217 w 736"/>
                  <a:gd name="T37" fmla="*/ 982 h 1186"/>
                  <a:gd name="T38" fmla="*/ 11 w 736"/>
                  <a:gd name="T39" fmla="*/ 871 h 1186"/>
                  <a:gd name="T40" fmla="*/ 47 w 736"/>
                  <a:gd name="T41" fmla="*/ 848 h 1186"/>
                  <a:gd name="T42" fmla="*/ 64 w 736"/>
                  <a:gd name="T43" fmla="*/ 786 h 1186"/>
                  <a:gd name="T44" fmla="*/ 102 w 736"/>
                  <a:gd name="T45" fmla="*/ 759 h 1186"/>
                  <a:gd name="T46" fmla="*/ 51 w 736"/>
                  <a:gd name="T47" fmla="*/ 686 h 1186"/>
                  <a:gd name="T48" fmla="*/ 62 w 736"/>
                  <a:gd name="T49" fmla="*/ 623 h 1186"/>
                  <a:gd name="T50" fmla="*/ 89 w 736"/>
                  <a:gd name="T51" fmla="*/ 580 h 1186"/>
                  <a:gd name="T52" fmla="*/ 83 w 736"/>
                  <a:gd name="T53" fmla="*/ 506 h 1186"/>
                  <a:gd name="T54" fmla="*/ 117 w 736"/>
                  <a:gd name="T55" fmla="*/ 448 h 1186"/>
                  <a:gd name="T56" fmla="*/ 176 w 736"/>
                  <a:gd name="T57" fmla="*/ 416 h 1186"/>
                  <a:gd name="T58" fmla="*/ 196 w 736"/>
                  <a:gd name="T59" fmla="*/ 355 h 1186"/>
                  <a:gd name="T60" fmla="*/ 240 w 736"/>
                  <a:gd name="T61" fmla="*/ 300 h 1186"/>
                  <a:gd name="T62" fmla="*/ 240 w 736"/>
                  <a:gd name="T63" fmla="*/ 234 h 1186"/>
                  <a:gd name="T64" fmla="*/ 208 w 736"/>
                  <a:gd name="T65" fmla="*/ 244 h 1186"/>
                  <a:gd name="T66" fmla="*/ 202 w 736"/>
                  <a:gd name="T67" fmla="*/ 206 h 1186"/>
                  <a:gd name="T68" fmla="*/ 268 w 736"/>
                  <a:gd name="T69" fmla="*/ 166 h 1186"/>
                  <a:gd name="T70" fmla="*/ 289 w 736"/>
                  <a:gd name="T71" fmla="*/ 127 h 1186"/>
                  <a:gd name="T72" fmla="*/ 342 w 736"/>
                  <a:gd name="T73" fmla="*/ 104 h 1186"/>
                  <a:gd name="T74" fmla="*/ 385 w 736"/>
                  <a:gd name="T75" fmla="*/ 102 h 1186"/>
                  <a:gd name="T76" fmla="*/ 421 w 736"/>
                  <a:gd name="T77" fmla="*/ 47 h 1186"/>
                  <a:gd name="T78" fmla="*/ 461 w 736"/>
                  <a:gd name="T79" fmla="*/ 4 h 1186"/>
                  <a:gd name="T80" fmla="*/ 500 w 736"/>
                  <a:gd name="T81" fmla="*/ 11 h 1186"/>
                  <a:gd name="T82" fmla="*/ 512 w 736"/>
                  <a:gd name="T83" fmla="*/ 42 h 1186"/>
                  <a:gd name="T84" fmla="*/ 521 w 736"/>
                  <a:gd name="T85" fmla="*/ 89 h 1186"/>
                  <a:gd name="T86" fmla="*/ 502 w 736"/>
                  <a:gd name="T87" fmla="*/ 136 h 1186"/>
                  <a:gd name="T88" fmla="*/ 572 w 736"/>
                  <a:gd name="T89" fmla="*/ 168 h 1186"/>
                  <a:gd name="T90" fmla="*/ 568 w 736"/>
                  <a:gd name="T91" fmla="*/ 157 h 1186"/>
                  <a:gd name="T92" fmla="*/ 589 w 736"/>
                  <a:gd name="T93" fmla="*/ 121 h 1186"/>
                  <a:gd name="T94" fmla="*/ 606 w 736"/>
                  <a:gd name="T95" fmla="*/ 106 h 1186"/>
                  <a:gd name="T96" fmla="*/ 629 w 736"/>
                  <a:gd name="T97" fmla="*/ 159 h 1186"/>
                  <a:gd name="T98" fmla="*/ 676 w 736"/>
                  <a:gd name="T99" fmla="*/ 195 h 1186"/>
                  <a:gd name="T100" fmla="*/ 731 w 736"/>
                  <a:gd name="T101" fmla="*/ 215 h 1186"/>
                  <a:gd name="T102" fmla="*/ 699 w 736"/>
                  <a:gd name="T103" fmla="*/ 240 h 1186"/>
                  <a:gd name="T104" fmla="*/ 717 w 736"/>
                  <a:gd name="T105" fmla="*/ 283 h 1186"/>
                  <a:gd name="T106" fmla="*/ 708 w 736"/>
                  <a:gd name="T107" fmla="*/ 310 h 1186"/>
                  <a:gd name="T108" fmla="*/ 665 w 736"/>
                  <a:gd name="T109" fmla="*/ 348 h 1186"/>
                  <a:gd name="T110" fmla="*/ 670 w 736"/>
                  <a:gd name="T111" fmla="*/ 361 h 1186"/>
                  <a:gd name="T112" fmla="*/ 689 w 736"/>
                  <a:gd name="T113" fmla="*/ 402 h 1186"/>
                  <a:gd name="T114" fmla="*/ 665 w 736"/>
                  <a:gd name="T115" fmla="*/ 434 h 1186"/>
                  <a:gd name="T116" fmla="*/ 655 w 736"/>
                  <a:gd name="T117" fmla="*/ 491 h 1186"/>
                  <a:gd name="T118" fmla="*/ 678 w 736"/>
                  <a:gd name="T119" fmla="*/ 497 h 1186"/>
                  <a:gd name="T120" fmla="*/ 719 w 736"/>
                  <a:gd name="T121" fmla="*/ 508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36" h="1186">
                    <a:moveTo>
                      <a:pt x="717" y="561"/>
                    </a:moveTo>
                    <a:lnTo>
                      <a:pt x="717" y="561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1" y="567"/>
                    </a:lnTo>
                    <a:lnTo>
                      <a:pt x="719" y="570"/>
                    </a:lnTo>
                    <a:lnTo>
                      <a:pt x="719" y="572"/>
                    </a:lnTo>
                    <a:lnTo>
                      <a:pt x="719" y="572"/>
                    </a:lnTo>
                    <a:lnTo>
                      <a:pt x="714" y="584"/>
                    </a:lnTo>
                    <a:lnTo>
                      <a:pt x="710" y="593"/>
                    </a:lnTo>
                    <a:lnTo>
                      <a:pt x="708" y="599"/>
                    </a:lnTo>
                    <a:lnTo>
                      <a:pt x="702" y="606"/>
                    </a:lnTo>
                    <a:lnTo>
                      <a:pt x="682" y="621"/>
                    </a:lnTo>
                    <a:lnTo>
                      <a:pt x="665" y="631"/>
                    </a:lnTo>
                    <a:lnTo>
                      <a:pt x="661" y="631"/>
                    </a:lnTo>
                    <a:lnTo>
                      <a:pt x="659" y="631"/>
                    </a:lnTo>
                    <a:lnTo>
                      <a:pt x="657" y="631"/>
                    </a:lnTo>
                    <a:lnTo>
                      <a:pt x="655" y="631"/>
                    </a:lnTo>
                    <a:lnTo>
                      <a:pt x="653" y="629"/>
                    </a:lnTo>
                    <a:lnTo>
                      <a:pt x="651" y="627"/>
                    </a:lnTo>
                    <a:lnTo>
                      <a:pt x="646" y="623"/>
                    </a:lnTo>
                    <a:lnTo>
                      <a:pt x="646" y="623"/>
                    </a:lnTo>
                    <a:lnTo>
                      <a:pt x="644" y="623"/>
                    </a:lnTo>
                    <a:lnTo>
                      <a:pt x="644" y="623"/>
                    </a:lnTo>
                    <a:lnTo>
                      <a:pt x="642" y="623"/>
                    </a:lnTo>
                    <a:lnTo>
                      <a:pt x="640" y="625"/>
                    </a:lnTo>
                    <a:lnTo>
                      <a:pt x="638" y="627"/>
                    </a:lnTo>
                    <a:lnTo>
                      <a:pt x="636" y="633"/>
                    </a:lnTo>
                    <a:lnTo>
                      <a:pt x="631" y="661"/>
                    </a:lnTo>
                    <a:lnTo>
                      <a:pt x="634" y="669"/>
                    </a:lnTo>
                    <a:lnTo>
                      <a:pt x="634" y="672"/>
                    </a:lnTo>
                    <a:lnTo>
                      <a:pt x="634" y="674"/>
                    </a:lnTo>
                    <a:lnTo>
                      <a:pt x="636" y="678"/>
                    </a:lnTo>
                    <a:lnTo>
                      <a:pt x="636" y="682"/>
                    </a:lnTo>
                    <a:lnTo>
                      <a:pt x="634" y="684"/>
                    </a:lnTo>
                    <a:lnTo>
                      <a:pt x="631" y="689"/>
                    </a:lnTo>
                    <a:lnTo>
                      <a:pt x="627" y="693"/>
                    </a:lnTo>
                    <a:lnTo>
                      <a:pt x="623" y="695"/>
                    </a:lnTo>
                    <a:lnTo>
                      <a:pt x="619" y="697"/>
                    </a:lnTo>
                    <a:lnTo>
                      <a:pt x="614" y="699"/>
                    </a:lnTo>
                    <a:lnTo>
                      <a:pt x="612" y="701"/>
                    </a:lnTo>
                    <a:lnTo>
                      <a:pt x="610" y="706"/>
                    </a:lnTo>
                    <a:lnTo>
                      <a:pt x="610" y="712"/>
                    </a:lnTo>
                    <a:lnTo>
                      <a:pt x="610" y="716"/>
                    </a:lnTo>
                    <a:lnTo>
                      <a:pt x="610" y="718"/>
                    </a:lnTo>
                    <a:lnTo>
                      <a:pt x="612" y="720"/>
                    </a:lnTo>
                    <a:lnTo>
                      <a:pt x="612" y="723"/>
                    </a:lnTo>
                    <a:lnTo>
                      <a:pt x="612" y="723"/>
                    </a:lnTo>
                    <a:lnTo>
                      <a:pt x="602" y="727"/>
                    </a:lnTo>
                    <a:lnTo>
                      <a:pt x="595" y="731"/>
                    </a:lnTo>
                    <a:lnTo>
                      <a:pt x="591" y="731"/>
                    </a:lnTo>
                    <a:lnTo>
                      <a:pt x="589" y="731"/>
                    </a:lnTo>
                    <a:lnTo>
                      <a:pt x="589" y="731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7" y="729"/>
                    </a:lnTo>
                    <a:lnTo>
                      <a:pt x="585" y="729"/>
                    </a:lnTo>
                    <a:lnTo>
                      <a:pt x="585" y="729"/>
                    </a:lnTo>
                    <a:lnTo>
                      <a:pt x="578" y="731"/>
                    </a:lnTo>
                    <a:lnTo>
                      <a:pt x="578" y="731"/>
                    </a:lnTo>
                    <a:lnTo>
                      <a:pt x="576" y="731"/>
                    </a:lnTo>
                    <a:lnTo>
                      <a:pt x="576" y="731"/>
                    </a:lnTo>
                    <a:lnTo>
                      <a:pt x="574" y="729"/>
                    </a:lnTo>
                    <a:lnTo>
                      <a:pt x="574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72" y="727"/>
                    </a:lnTo>
                    <a:lnTo>
                      <a:pt x="568" y="729"/>
                    </a:lnTo>
                    <a:lnTo>
                      <a:pt x="568" y="729"/>
                    </a:lnTo>
                    <a:lnTo>
                      <a:pt x="566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29"/>
                    </a:lnTo>
                    <a:lnTo>
                      <a:pt x="561" y="733"/>
                    </a:lnTo>
                    <a:lnTo>
                      <a:pt x="563" y="744"/>
                    </a:lnTo>
                    <a:lnTo>
                      <a:pt x="563" y="746"/>
                    </a:lnTo>
                    <a:lnTo>
                      <a:pt x="561" y="752"/>
                    </a:lnTo>
                    <a:lnTo>
                      <a:pt x="561" y="754"/>
                    </a:lnTo>
                    <a:lnTo>
                      <a:pt x="561" y="757"/>
                    </a:lnTo>
                    <a:lnTo>
                      <a:pt x="561" y="759"/>
                    </a:lnTo>
                    <a:lnTo>
                      <a:pt x="561" y="759"/>
                    </a:lnTo>
                    <a:lnTo>
                      <a:pt x="563" y="759"/>
                    </a:lnTo>
                    <a:lnTo>
                      <a:pt x="563" y="761"/>
                    </a:lnTo>
                    <a:lnTo>
                      <a:pt x="563" y="761"/>
                    </a:lnTo>
                    <a:lnTo>
                      <a:pt x="570" y="761"/>
                    </a:lnTo>
                    <a:lnTo>
                      <a:pt x="572" y="761"/>
                    </a:lnTo>
                    <a:lnTo>
                      <a:pt x="572" y="761"/>
                    </a:lnTo>
                    <a:lnTo>
                      <a:pt x="572" y="763"/>
                    </a:lnTo>
                    <a:lnTo>
                      <a:pt x="572" y="763"/>
                    </a:lnTo>
                    <a:lnTo>
                      <a:pt x="572" y="765"/>
                    </a:lnTo>
                    <a:lnTo>
                      <a:pt x="570" y="774"/>
                    </a:lnTo>
                    <a:lnTo>
                      <a:pt x="568" y="776"/>
                    </a:lnTo>
                    <a:lnTo>
                      <a:pt x="568" y="778"/>
                    </a:lnTo>
                    <a:lnTo>
                      <a:pt x="570" y="780"/>
                    </a:lnTo>
                    <a:lnTo>
                      <a:pt x="572" y="791"/>
                    </a:lnTo>
                    <a:lnTo>
                      <a:pt x="572" y="791"/>
                    </a:lnTo>
                    <a:lnTo>
                      <a:pt x="570" y="795"/>
                    </a:lnTo>
                    <a:lnTo>
                      <a:pt x="551" y="805"/>
                    </a:lnTo>
                    <a:lnTo>
                      <a:pt x="544" y="805"/>
                    </a:lnTo>
                    <a:lnTo>
                      <a:pt x="538" y="805"/>
                    </a:lnTo>
                    <a:lnTo>
                      <a:pt x="534" y="803"/>
                    </a:lnTo>
                    <a:lnTo>
                      <a:pt x="532" y="801"/>
                    </a:lnTo>
                    <a:lnTo>
                      <a:pt x="532" y="799"/>
                    </a:lnTo>
                    <a:lnTo>
                      <a:pt x="529" y="795"/>
                    </a:lnTo>
                    <a:lnTo>
                      <a:pt x="529" y="795"/>
                    </a:lnTo>
                    <a:lnTo>
                      <a:pt x="527" y="793"/>
                    </a:lnTo>
                    <a:lnTo>
                      <a:pt x="525" y="791"/>
                    </a:lnTo>
                    <a:lnTo>
                      <a:pt x="523" y="791"/>
                    </a:lnTo>
                    <a:lnTo>
                      <a:pt x="508" y="784"/>
                    </a:lnTo>
                    <a:lnTo>
                      <a:pt x="506" y="784"/>
                    </a:lnTo>
                    <a:lnTo>
                      <a:pt x="502" y="786"/>
                    </a:lnTo>
                    <a:lnTo>
                      <a:pt x="502" y="786"/>
                    </a:lnTo>
                    <a:lnTo>
                      <a:pt x="500" y="784"/>
                    </a:lnTo>
                    <a:lnTo>
                      <a:pt x="498" y="784"/>
                    </a:lnTo>
                    <a:lnTo>
                      <a:pt x="483" y="786"/>
                    </a:lnTo>
                    <a:lnTo>
                      <a:pt x="478" y="786"/>
                    </a:lnTo>
                    <a:lnTo>
                      <a:pt x="476" y="786"/>
                    </a:lnTo>
                    <a:lnTo>
                      <a:pt x="476" y="786"/>
                    </a:lnTo>
                    <a:lnTo>
                      <a:pt x="466" y="791"/>
                    </a:lnTo>
                    <a:lnTo>
                      <a:pt x="463" y="791"/>
                    </a:lnTo>
                    <a:lnTo>
                      <a:pt x="463" y="793"/>
                    </a:lnTo>
                    <a:lnTo>
                      <a:pt x="463" y="795"/>
                    </a:lnTo>
                    <a:lnTo>
                      <a:pt x="463" y="797"/>
                    </a:lnTo>
                    <a:lnTo>
                      <a:pt x="463" y="799"/>
                    </a:lnTo>
                    <a:lnTo>
                      <a:pt x="463" y="801"/>
                    </a:lnTo>
                    <a:lnTo>
                      <a:pt x="459" y="808"/>
                    </a:lnTo>
                    <a:lnTo>
                      <a:pt x="455" y="812"/>
                    </a:lnTo>
                    <a:lnTo>
                      <a:pt x="453" y="814"/>
                    </a:lnTo>
                    <a:lnTo>
                      <a:pt x="451" y="814"/>
                    </a:lnTo>
                    <a:lnTo>
                      <a:pt x="451" y="812"/>
                    </a:lnTo>
                    <a:lnTo>
                      <a:pt x="451" y="812"/>
                    </a:lnTo>
                    <a:lnTo>
                      <a:pt x="453" y="808"/>
                    </a:lnTo>
                    <a:lnTo>
                      <a:pt x="453" y="808"/>
                    </a:lnTo>
                    <a:lnTo>
                      <a:pt x="453" y="805"/>
                    </a:lnTo>
                    <a:lnTo>
                      <a:pt x="453" y="805"/>
                    </a:lnTo>
                    <a:lnTo>
                      <a:pt x="446" y="805"/>
                    </a:lnTo>
                    <a:lnTo>
                      <a:pt x="446" y="803"/>
                    </a:lnTo>
                    <a:lnTo>
                      <a:pt x="440" y="801"/>
                    </a:lnTo>
                    <a:lnTo>
                      <a:pt x="440" y="801"/>
                    </a:lnTo>
                    <a:lnTo>
                      <a:pt x="438" y="799"/>
                    </a:lnTo>
                    <a:lnTo>
                      <a:pt x="438" y="799"/>
                    </a:lnTo>
                    <a:lnTo>
                      <a:pt x="436" y="801"/>
                    </a:lnTo>
                    <a:lnTo>
                      <a:pt x="421" y="810"/>
                    </a:lnTo>
                    <a:lnTo>
                      <a:pt x="410" y="814"/>
                    </a:lnTo>
                    <a:lnTo>
                      <a:pt x="408" y="814"/>
                    </a:lnTo>
                    <a:lnTo>
                      <a:pt x="408" y="816"/>
                    </a:lnTo>
                    <a:lnTo>
                      <a:pt x="406" y="818"/>
                    </a:lnTo>
                    <a:lnTo>
                      <a:pt x="406" y="818"/>
                    </a:lnTo>
                    <a:lnTo>
                      <a:pt x="406" y="820"/>
                    </a:lnTo>
                    <a:lnTo>
                      <a:pt x="406" y="822"/>
                    </a:lnTo>
                    <a:lnTo>
                      <a:pt x="406" y="831"/>
                    </a:lnTo>
                    <a:lnTo>
                      <a:pt x="406" y="833"/>
                    </a:lnTo>
                    <a:lnTo>
                      <a:pt x="406" y="835"/>
                    </a:lnTo>
                    <a:lnTo>
                      <a:pt x="406" y="835"/>
                    </a:lnTo>
                    <a:lnTo>
                      <a:pt x="404" y="837"/>
                    </a:lnTo>
                    <a:lnTo>
                      <a:pt x="404" y="837"/>
                    </a:lnTo>
                    <a:lnTo>
                      <a:pt x="402" y="837"/>
                    </a:lnTo>
                    <a:lnTo>
                      <a:pt x="402" y="837"/>
                    </a:lnTo>
                    <a:lnTo>
                      <a:pt x="398" y="842"/>
                    </a:lnTo>
                    <a:lnTo>
                      <a:pt x="398" y="844"/>
                    </a:lnTo>
                    <a:lnTo>
                      <a:pt x="400" y="844"/>
                    </a:lnTo>
                    <a:lnTo>
                      <a:pt x="404" y="846"/>
                    </a:lnTo>
                    <a:lnTo>
                      <a:pt x="406" y="846"/>
                    </a:lnTo>
                    <a:lnTo>
                      <a:pt x="406" y="844"/>
                    </a:lnTo>
                    <a:lnTo>
                      <a:pt x="410" y="844"/>
                    </a:lnTo>
                    <a:lnTo>
                      <a:pt x="412" y="844"/>
                    </a:lnTo>
                    <a:lnTo>
                      <a:pt x="415" y="846"/>
                    </a:lnTo>
                    <a:lnTo>
                      <a:pt x="415" y="846"/>
                    </a:lnTo>
                    <a:lnTo>
                      <a:pt x="419" y="857"/>
                    </a:lnTo>
                    <a:lnTo>
                      <a:pt x="421" y="861"/>
                    </a:lnTo>
                    <a:lnTo>
                      <a:pt x="423" y="867"/>
                    </a:lnTo>
                    <a:lnTo>
                      <a:pt x="423" y="867"/>
                    </a:lnTo>
                    <a:lnTo>
                      <a:pt x="425" y="871"/>
                    </a:lnTo>
                    <a:lnTo>
                      <a:pt x="427" y="876"/>
                    </a:lnTo>
                    <a:lnTo>
                      <a:pt x="427" y="876"/>
                    </a:lnTo>
                    <a:lnTo>
                      <a:pt x="427" y="878"/>
                    </a:lnTo>
                    <a:lnTo>
                      <a:pt x="427" y="878"/>
                    </a:lnTo>
                    <a:lnTo>
                      <a:pt x="419" y="876"/>
                    </a:lnTo>
                    <a:lnTo>
                      <a:pt x="423" y="914"/>
                    </a:lnTo>
                    <a:lnTo>
                      <a:pt x="423" y="916"/>
                    </a:lnTo>
                    <a:lnTo>
                      <a:pt x="429" y="929"/>
                    </a:lnTo>
                    <a:lnTo>
                      <a:pt x="434" y="935"/>
                    </a:lnTo>
                    <a:lnTo>
                      <a:pt x="440" y="950"/>
                    </a:lnTo>
                    <a:lnTo>
                      <a:pt x="440" y="950"/>
                    </a:lnTo>
                    <a:lnTo>
                      <a:pt x="442" y="952"/>
                    </a:lnTo>
                    <a:lnTo>
                      <a:pt x="442" y="954"/>
                    </a:lnTo>
                    <a:lnTo>
                      <a:pt x="442" y="954"/>
                    </a:lnTo>
                    <a:lnTo>
                      <a:pt x="444" y="954"/>
                    </a:lnTo>
                    <a:lnTo>
                      <a:pt x="444" y="954"/>
                    </a:lnTo>
                    <a:lnTo>
                      <a:pt x="444" y="952"/>
                    </a:lnTo>
                    <a:lnTo>
                      <a:pt x="444" y="952"/>
                    </a:lnTo>
                    <a:lnTo>
                      <a:pt x="446" y="948"/>
                    </a:lnTo>
                    <a:lnTo>
                      <a:pt x="446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6"/>
                    </a:lnTo>
                    <a:lnTo>
                      <a:pt x="449" y="948"/>
                    </a:lnTo>
                    <a:lnTo>
                      <a:pt x="449" y="948"/>
                    </a:lnTo>
                    <a:lnTo>
                      <a:pt x="451" y="950"/>
                    </a:lnTo>
                    <a:lnTo>
                      <a:pt x="449" y="954"/>
                    </a:lnTo>
                    <a:lnTo>
                      <a:pt x="451" y="959"/>
                    </a:lnTo>
                    <a:lnTo>
                      <a:pt x="451" y="961"/>
                    </a:lnTo>
                    <a:lnTo>
                      <a:pt x="453" y="965"/>
                    </a:lnTo>
                    <a:lnTo>
                      <a:pt x="455" y="969"/>
                    </a:lnTo>
                    <a:lnTo>
                      <a:pt x="455" y="969"/>
                    </a:lnTo>
                    <a:lnTo>
                      <a:pt x="457" y="971"/>
                    </a:lnTo>
                    <a:lnTo>
                      <a:pt x="459" y="971"/>
                    </a:lnTo>
                    <a:lnTo>
                      <a:pt x="461" y="971"/>
                    </a:lnTo>
                    <a:lnTo>
                      <a:pt x="461" y="969"/>
                    </a:lnTo>
                    <a:lnTo>
                      <a:pt x="463" y="969"/>
                    </a:lnTo>
                    <a:lnTo>
                      <a:pt x="466" y="969"/>
                    </a:lnTo>
                    <a:lnTo>
                      <a:pt x="466" y="969"/>
                    </a:lnTo>
                    <a:lnTo>
                      <a:pt x="468" y="969"/>
                    </a:lnTo>
                    <a:lnTo>
                      <a:pt x="468" y="971"/>
                    </a:lnTo>
                    <a:lnTo>
                      <a:pt x="470" y="973"/>
                    </a:lnTo>
                    <a:lnTo>
                      <a:pt x="470" y="976"/>
                    </a:lnTo>
                    <a:lnTo>
                      <a:pt x="468" y="978"/>
                    </a:lnTo>
                    <a:lnTo>
                      <a:pt x="463" y="984"/>
                    </a:lnTo>
                    <a:lnTo>
                      <a:pt x="463" y="986"/>
                    </a:lnTo>
                    <a:lnTo>
                      <a:pt x="463" y="988"/>
                    </a:lnTo>
                    <a:lnTo>
                      <a:pt x="466" y="990"/>
                    </a:lnTo>
                    <a:lnTo>
                      <a:pt x="468" y="993"/>
                    </a:lnTo>
                    <a:lnTo>
                      <a:pt x="474" y="995"/>
                    </a:lnTo>
                    <a:lnTo>
                      <a:pt x="474" y="995"/>
                    </a:lnTo>
                    <a:lnTo>
                      <a:pt x="474" y="997"/>
                    </a:lnTo>
                    <a:lnTo>
                      <a:pt x="472" y="1007"/>
                    </a:lnTo>
                    <a:lnTo>
                      <a:pt x="470" y="1010"/>
                    </a:lnTo>
                    <a:lnTo>
                      <a:pt x="470" y="1012"/>
                    </a:lnTo>
                    <a:lnTo>
                      <a:pt x="470" y="1014"/>
                    </a:lnTo>
                    <a:lnTo>
                      <a:pt x="472" y="1016"/>
                    </a:lnTo>
                    <a:lnTo>
                      <a:pt x="472" y="1018"/>
                    </a:lnTo>
                    <a:lnTo>
                      <a:pt x="472" y="1020"/>
                    </a:lnTo>
                    <a:lnTo>
                      <a:pt x="472" y="1020"/>
                    </a:lnTo>
                    <a:lnTo>
                      <a:pt x="470" y="1022"/>
                    </a:lnTo>
                    <a:lnTo>
                      <a:pt x="470" y="1024"/>
                    </a:lnTo>
                    <a:lnTo>
                      <a:pt x="468" y="1024"/>
                    </a:lnTo>
                    <a:lnTo>
                      <a:pt x="466" y="1024"/>
                    </a:lnTo>
                    <a:lnTo>
                      <a:pt x="463" y="1027"/>
                    </a:lnTo>
                    <a:lnTo>
                      <a:pt x="463" y="1027"/>
                    </a:lnTo>
                    <a:lnTo>
                      <a:pt x="461" y="1027"/>
                    </a:lnTo>
                    <a:lnTo>
                      <a:pt x="461" y="1029"/>
                    </a:lnTo>
                    <a:lnTo>
                      <a:pt x="463" y="1033"/>
                    </a:lnTo>
                    <a:lnTo>
                      <a:pt x="468" y="1048"/>
                    </a:lnTo>
                    <a:lnTo>
                      <a:pt x="468" y="1050"/>
                    </a:lnTo>
                    <a:lnTo>
                      <a:pt x="468" y="1052"/>
                    </a:lnTo>
                    <a:lnTo>
                      <a:pt x="468" y="1054"/>
                    </a:lnTo>
                    <a:lnTo>
                      <a:pt x="466" y="1054"/>
                    </a:lnTo>
                    <a:lnTo>
                      <a:pt x="466" y="1056"/>
                    </a:lnTo>
                    <a:lnTo>
                      <a:pt x="463" y="1058"/>
                    </a:lnTo>
                    <a:lnTo>
                      <a:pt x="459" y="1063"/>
                    </a:lnTo>
                    <a:lnTo>
                      <a:pt x="459" y="1065"/>
                    </a:lnTo>
                    <a:lnTo>
                      <a:pt x="459" y="1065"/>
                    </a:lnTo>
                    <a:lnTo>
                      <a:pt x="457" y="1067"/>
                    </a:lnTo>
                    <a:lnTo>
                      <a:pt x="457" y="1069"/>
                    </a:lnTo>
                    <a:lnTo>
                      <a:pt x="459" y="1071"/>
                    </a:lnTo>
                    <a:lnTo>
                      <a:pt x="466" y="1075"/>
                    </a:lnTo>
                    <a:lnTo>
                      <a:pt x="472" y="1084"/>
                    </a:lnTo>
                    <a:lnTo>
                      <a:pt x="470" y="1088"/>
                    </a:lnTo>
                    <a:lnTo>
                      <a:pt x="470" y="1090"/>
                    </a:lnTo>
                    <a:lnTo>
                      <a:pt x="468" y="1090"/>
                    </a:lnTo>
                    <a:lnTo>
                      <a:pt x="461" y="1086"/>
                    </a:lnTo>
                    <a:lnTo>
                      <a:pt x="461" y="1086"/>
                    </a:lnTo>
                    <a:lnTo>
                      <a:pt x="459" y="1088"/>
                    </a:lnTo>
                    <a:lnTo>
                      <a:pt x="461" y="1090"/>
                    </a:lnTo>
                    <a:lnTo>
                      <a:pt x="461" y="1090"/>
                    </a:lnTo>
                    <a:lnTo>
                      <a:pt x="468" y="1097"/>
                    </a:lnTo>
                    <a:lnTo>
                      <a:pt x="470" y="1099"/>
                    </a:lnTo>
                    <a:lnTo>
                      <a:pt x="472" y="1103"/>
                    </a:lnTo>
                    <a:lnTo>
                      <a:pt x="472" y="1103"/>
                    </a:lnTo>
                    <a:lnTo>
                      <a:pt x="476" y="1107"/>
                    </a:lnTo>
                    <a:lnTo>
                      <a:pt x="480" y="1114"/>
                    </a:lnTo>
                    <a:lnTo>
                      <a:pt x="483" y="1116"/>
                    </a:lnTo>
                    <a:lnTo>
                      <a:pt x="483" y="1118"/>
                    </a:lnTo>
                    <a:lnTo>
                      <a:pt x="480" y="1118"/>
                    </a:lnTo>
                    <a:lnTo>
                      <a:pt x="480" y="1118"/>
                    </a:lnTo>
                    <a:lnTo>
                      <a:pt x="478" y="1118"/>
                    </a:lnTo>
                    <a:lnTo>
                      <a:pt x="478" y="1118"/>
                    </a:lnTo>
                    <a:lnTo>
                      <a:pt x="476" y="1118"/>
                    </a:lnTo>
                    <a:lnTo>
                      <a:pt x="474" y="1114"/>
                    </a:lnTo>
                    <a:lnTo>
                      <a:pt x="474" y="1114"/>
                    </a:lnTo>
                    <a:lnTo>
                      <a:pt x="472" y="1114"/>
                    </a:lnTo>
                    <a:lnTo>
                      <a:pt x="472" y="1114"/>
                    </a:lnTo>
                    <a:lnTo>
                      <a:pt x="468" y="1114"/>
                    </a:lnTo>
                    <a:lnTo>
                      <a:pt x="463" y="1114"/>
                    </a:lnTo>
                    <a:lnTo>
                      <a:pt x="461" y="1114"/>
                    </a:lnTo>
                    <a:lnTo>
                      <a:pt x="455" y="1122"/>
                    </a:lnTo>
                    <a:lnTo>
                      <a:pt x="453" y="1124"/>
                    </a:lnTo>
                    <a:lnTo>
                      <a:pt x="451" y="1124"/>
                    </a:lnTo>
                    <a:lnTo>
                      <a:pt x="446" y="1124"/>
                    </a:lnTo>
                    <a:lnTo>
                      <a:pt x="446" y="1124"/>
                    </a:lnTo>
                    <a:lnTo>
                      <a:pt x="444" y="1124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6"/>
                    </a:lnTo>
                    <a:lnTo>
                      <a:pt x="425" y="1129"/>
                    </a:lnTo>
                    <a:lnTo>
                      <a:pt x="425" y="1129"/>
                    </a:lnTo>
                    <a:lnTo>
                      <a:pt x="417" y="1137"/>
                    </a:lnTo>
                    <a:lnTo>
                      <a:pt x="417" y="1139"/>
                    </a:lnTo>
                    <a:lnTo>
                      <a:pt x="417" y="1139"/>
                    </a:lnTo>
                    <a:lnTo>
                      <a:pt x="417" y="1141"/>
                    </a:lnTo>
                    <a:lnTo>
                      <a:pt x="419" y="1143"/>
                    </a:lnTo>
                    <a:lnTo>
                      <a:pt x="421" y="1146"/>
                    </a:lnTo>
                    <a:lnTo>
                      <a:pt x="423" y="1148"/>
                    </a:lnTo>
                    <a:lnTo>
                      <a:pt x="423" y="1148"/>
                    </a:lnTo>
                    <a:lnTo>
                      <a:pt x="425" y="1152"/>
                    </a:lnTo>
                    <a:lnTo>
                      <a:pt x="425" y="1154"/>
                    </a:lnTo>
                    <a:lnTo>
                      <a:pt x="423" y="1156"/>
                    </a:lnTo>
                    <a:lnTo>
                      <a:pt x="417" y="1160"/>
                    </a:lnTo>
                    <a:lnTo>
                      <a:pt x="415" y="1163"/>
                    </a:lnTo>
                    <a:lnTo>
                      <a:pt x="415" y="1163"/>
                    </a:lnTo>
                    <a:lnTo>
                      <a:pt x="412" y="1160"/>
                    </a:lnTo>
                    <a:lnTo>
                      <a:pt x="412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58"/>
                    </a:lnTo>
                    <a:lnTo>
                      <a:pt x="410" y="1160"/>
                    </a:lnTo>
                    <a:lnTo>
                      <a:pt x="408" y="1167"/>
                    </a:lnTo>
                    <a:lnTo>
                      <a:pt x="408" y="1169"/>
                    </a:lnTo>
                    <a:lnTo>
                      <a:pt x="408" y="1169"/>
                    </a:lnTo>
                    <a:lnTo>
                      <a:pt x="404" y="1175"/>
                    </a:lnTo>
                    <a:lnTo>
                      <a:pt x="400" y="1182"/>
                    </a:lnTo>
                    <a:lnTo>
                      <a:pt x="398" y="1186"/>
                    </a:lnTo>
                    <a:lnTo>
                      <a:pt x="395" y="1186"/>
                    </a:lnTo>
                    <a:lnTo>
                      <a:pt x="391" y="1184"/>
                    </a:lnTo>
                    <a:lnTo>
                      <a:pt x="389" y="1184"/>
                    </a:lnTo>
                    <a:lnTo>
                      <a:pt x="385" y="1184"/>
                    </a:lnTo>
                    <a:lnTo>
                      <a:pt x="385" y="1184"/>
                    </a:lnTo>
                    <a:lnTo>
                      <a:pt x="383" y="1184"/>
                    </a:lnTo>
                    <a:lnTo>
                      <a:pt x="383" y="1182"/>
                    </a:lnTo>
                    <a:lnTo>
                      <a:pt x="383" y="1180"/>
                    </a:lnTo>
                    <a:lnTo>
                      <a:pt x="383" y="1175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3"/>
                    </a:lnTo>
                    <a:lnTo>
                      <a:pt x="383" y="1171"/>
                    </a:lnTo>
                    <a:lnTo>
                      <a:pt x="387" y="1169"/>
                    </a:lnTo>
                    <a:lnTo>
                      <a:pt x="387" y="1169"/>
                    </a:lnTo>
                    <a:lnTo>
                      <a:pt x="387" y="1167"/>
                    </a:lnTo>
                    <a:lnTo>
                      <a:pt x="387" y="1167"/>
                    </a:lnTo>
                    <a:lnTo>
                      <a:pt x="387" y="1165"/>
                    </a:lnTo>
                    <a:lnTo>
                      <a:pt x="385" y="1156"/>
                    </a:lnTo>
                    <a:lnTo>
                      <a:pt x="385" y="1154"/>
                    </a:lnTo>
                    <a:lnTo>
                      <a:pt x="385" y="1152"/>
                    </a:lnTo>
                    <a:lnTo>
                      <a:pt x="385" y="1150"/>
                    </a:lnTo>
                    <a:lnTo>
                      <a:pt x="385" y="1150"/>
                    </a:lnTo>
                    <a:lnTo>
                      <a:pt x="387" y="1148"/>
                    </a:lnTo>
                    <a:lnTo>
                      <a:pt x="391" y="1141"/>
                    </a:lnTo>
                    <a:lnTo>
                      <a:pt x="391" y="1139"/>
                    </a:lnTo>
                    <a:lnTo>
                      <a:pt x="393" y="1139"/>
                    </a:lnTo>
                    <a:lnTo>
                      <a:pt x="395" y="1141"/>
                    </a:lnTo>
                    <a:lnTo>
                      <a:pt x="395" y="1143"/>
                    </a:lnTo>
                    <a:lnTo>
                      <a:pt x="398" y="1146"/>
                    </a:lnTo>
                    <a:lnTo>
                      <a:pt x="400" y="1143"/>
                    </a:lnTo>
                    <a:lnTo>
                      <a:pt x="400" y="1143"/>
                    </a:lnTo>
                    <a:lnTo>
                      <a:pt x="402" y="1139"/>
                    </a:lnTo>
                    <a:lnTo>
                      <a:pt x="404" y="1139"/>
                    </a:lnTo>
                    <a:lnTo>
                      <a:pt x="404" y="1135"/>
                    </a:lnTo>
                    <a:lnTo>
                      <a:pt x="404" y="1135"/>
                    </a:lnTo>
                    <a:lnTo>
                      <a:pt x="404" y="1133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31"/>
                    </a:lnTo>
                    <a:lnTo>
                      <a:pt x="404" y="1129"/>
                    </a:lnTo>
                    <a:lnTo>
                      <a:pt x="387" y="1131"/>
                    </a:lnTo>
                    <a:lnTo>
                      <a:pt x="383" y="1131"/>
                    </a:lnTo>
                    <a:lnTo>
                      <a:pt x="381" y="1131"/>
                    </a:lnTo>
                    <a:lnTo>
                      <a:pt x="381" y="1131"/>
                    </a:lnTo>
                    <a:lnTo>
                      <a:pt x="378" y="1129"/>
                    </a:lnTo>
                    <a:lnTo>
                      <a:pt x="376" y="1124"/>
                    </a:lnTo>
                    <a:lnTo>
                      <a:pt x="376" y="1122"/>
                    </a:lnTo>
                    <a:lnTo>
                      <a:pt x="374" y="1122"/>
                    </a:lnTo>
                    <a:lnTo>
                      <a:pt x="372" y="1122"/>
                    </a:lnTo>
                    <a:lnTo>
                      <a:pt x="366" y="1124"/>
                    </a:lnTo>
                    <a:lnTo>
                      <a:pt x="359" y="1122"/>
                    </a:lnTo>
                    <a:lnTo>
                      <a:pt x="353" y="1120"/>
                    </a:lnTo>
                    <a:lnTo>
                      <a:pt x="342" y="1116"/>
                    </a:lnTo>
                    <a:lnTo>
                      <a:pt x="340" y="1114"/>
                    </a:lnTo>
                    <a:lnTo>
                      <a:pt x="340" y="1114"/>
                    </a:lnTo>
                    <a:lnTo>
                      <a:pt x="338" y="1112"/>
                    </a:lnTo>
                    <a:lnTo>
                      <a:pt x="338" y="1109"/>
                    </a:lnTo>
                    <a:lnTo>
                      <a:pt x="332" y="1101"/>
                    </a:lnTo>
                    <a:lnTo>
                      <a:pt x="330" y="1095"/>
                    </a:lnTo>
                    <a:lnTo>
                      <a:pt x="330" y="1095"/>
                    </a:lnTo>
                    <a:lnTo>
                      <a:pt x="330" y="1092"/>
                    </a:lnTo>
                    <a:lnTo>
                      <a:pt x="332" y="1092"/>
                    </a:lnTo>
                    <a:lnTo>
                      <a:pt x="332" y="1090"/>
                    </a:lnTo>
                    <a:lnTo>
                      <a:pt x="332" y="1090"/>
                    </a:lnTo>
                    <a:lnTo>
                      <a:pt x="332" y="1088"/>
                    </a:lnTo>
                    <a:lnTo>
                      <a:pt x="332" y="1086"/>
                    </a:lnTo>
                    <a:lnTo>
                      <a:pt x="327" y="1080"/>
                    </a:lnTo>
                    <a:lnTo>
                      <a:pt x="325" y="1080"/>
                    </a:lnTo>
                    <a:lnTo>
                      <a:pt x="325" y="1075"/>
                    </a:lnTo>
                    <a:lnTo>
                      <a:pt x="325" y="1075"/>
                    </a:lnTo>
                    <a:lnTo>
                      <a:pt x="323" y="1075"/>
                    </a:lnTo>
                    <a:lnTo>
                      <a:pt x="300" y="1084"/>
                    </a:lnTo>
                    <a:lnTo>
                      <a:pt x="300" y="1084"/>
                    </a:lnTo>
                    <a:lnTo>
                      <a:pt x="300" y="1086"/>
                    </a:lnTo>
                    <a:lnTo>
                      <a:pt x="300" y="1086"/>
                    </a:lnTo>
                    <a:lnTo>
                      <a:pt x="302" y="1097"/>
                    </a:lnTo>
                    <a:lnTo>
                      <a:pt x="304" y="1099"/>
                    </a:lnTo>
                    <a:lnTo>
                      <a:pt x="308" y="1109"/>
                    </a:lnTo>
                    <a:lnTo>
                      <a:pt x="308" y="1114"/>
                    </a:lnTo>
                    <a:lnTo>
                      <a:pt x="308" y="1116"/>
                    </a:lnTo>
                    <a:lnTo>
                      <a:pt x="308" y="1116"/>
                    </a:lnTo>
                    <a:lnTo>
                      <a:pt x="308" y="1118"/>
                    </a:lnTo>
                    <a:lnTo>
                      <a:pt x="308" y="1118"/>
                    </a:lnTo>
                    <a:lnTo>
                      <a:pt x="308" y="1120"/>
                    </a:lnTo>
                    <a:lnTo>
                      <a:pt x="306" y="1120"/>
                    </a:lnTo>
                    <a:lnTo>
                      <a:pt x="302" y="1122"/>
                    </a:lnTo>
                    <a:lnTo>
                      <a:pt x="302" y="1122"/>
                    </a:lnTo>
                    <a:lnTo>
                      <a:pt x="302" y="1124"/>
                    </a:lnTo>
                    <a:lnTo>
                      <a:pt x="300" y="1124"/>
                    </a:lnTo>
                    <a:lnTo>
                      <a:pt x="293" y="1129"/>
                    </a:lnTo>
                    <a:lnTo>
                      <a:pt x="268" y="1107"/>
                    </a:lnTo>
                    <a:lnTo>
                      <a:pt x="259" y="1101"/>
                    </a:lnTo>
                    <a:lnTo>
                      <a:pt x="255" y="1101"/>
                    </a:lnTo>
                    <a:lnTo>
                      <a:pt x="253" y="1101"/>
                    </a:lnTo>
                    <a:lnTo>
                      <a:pt x="251" y="1101"/>
                    </a:lnTo>
                    <a:lnTo>
                      <a:pt x="240" y="1107"/>
                    </a:lnTo>
                    <a:lnTo>
                      <a:pt x="234" y="1092"/>
                    </a:lnTo>
                    <a:lnTo>
                      <a:pt x="223" y="1075"/>
                    </a:lnTo>
                    <a:lnTo>
                      <a:pt x="217" y="1065"/>
                    </a:lnTo>
                    <a:lnTo>
                      <a:pt x="215" y="1052"/>
                    </a:lnTo>
                    <a:lnTo>
                      <a:pt x="221" y="1041"/>
                    </a:lnTo>
                    <a:lnTo>
                      <a:pt x="230" y="1033"/>
                    </a:lnTo>
                    <a:lnTo>
                      <a:pt x="240" y="1031"/>
                    </a:lnTo>
                    <a:lnTo>
                      <a:pt x="244" y="1020"/>
                    </a:lnTo>
                    <a:lnTo>
                      <a:pt x="249" y="1014"/>
                    </a:lnTo>
                    <a:lnTo>
                      <a:pt x="249" y="1007"/>
                    </a:lnTo>
                    <a:lnTo>
                      <a:pt x="244" y="1005"/>
                    </a:lnTo>
                    <a:lnTo>
                      <a:pt x="238" y="1010"/>
                    </a:lnTo>
                    <a:lnTo>
                      <a:pt x="232" y="1010"/>
                    </a:lnTo>
                    <a:lnTo>
                      <a:pt x="227" y="1005"/>
                    </a:lnTo>
                    <a:lnTo>
                      <a:pt x="227" y="1001"/>
                    </a:lnTo>
                    <a:lnTo>
                      <a:pt x="225" y="997"/>
                    </a:lnTo>
                    <a:lnTo>
                      <a:pt x="217" y="986"/>
                    </a:lnTo>
                    <a:lnTo>
                      <a:pt x="217" y="982"/>
                    </a:lnTo>
                    <a:lnTo>
                      <a:pt x="215" y="978"/>
                    </a:lnTo>
                    <a:lnTo>
                      <a:pt x="213" y="971"/>
                    </a:lnTo>
                    <a:lnTo>
                      <a:pt x="208" y="965"/>
                    </a:lnTo>
                    <a:lnTo>
                      <a:pt x="200" y="954"/>
                    </a:lnTo>
                    <a:lnTo>
                      <a:pt x="198" y="948"/>
                    </a:lnTo>
                    <a:lnTo>
                      <a:pt x="200" y="931"/>
                    </a:lnTo>
                    <a:lnTo>
                      <a:pt x="191" y="914"/>
                    </a:lnTo>
                    <a:lnTo>
                      <a:pt x="151" y="876"/>
                    </a:lnTo>
                    <a:lnTo>
                      <a:pt x="147" y="874"/>
                    </a:lnTo>
                    <a:lnTo>
                      <a:pt x="142" y="874"/>
                    </a:lnTo>
                    <a:lnTo>
                      <a:pt x="132" y="876"/>
                    </a:lnTo>
                    <a:lnTo>
                      <a:pt x="94" y="893"/>
                    </a:lnTo>
                    <a:lnTo>
                      <a:pt x="81" y="903"/>
                    </a:lnTo>
                    <a:lnTo>
                      <a:pt x="66" y="914"/>
                    </a:lnTo>
                    <a:lnTo>
                      <a:pt x="53" y="920"/>
                    </a:lnTo>
                    <a:lnTo>
                      <a:pt x="38" y="922"/>
                    </a:lnTo>
                    <a:lnTo>
                      <a:pt x="32" y="914"/>
                    </a:lnTo>
                    <a:lnTo>
                      <a:pt x="30" y="908"/>
                    </a:lnTo>
                    <a:lnTo>
                      <a:pt x="28" y="903"/>
                    </a:lnTo>
                    <a:lnTo>
                      <a:pt x="4" y="886"/>
                    </a:lnTo>
                    <a:lnTo>
                      <a:pt x="0" y="884"/>
                    </a:lnTo>
                    <a:lnTo>
                      <a:pt x="0" y="884"/>
                    </a:lnTo>
                    <a:lnTo>
                      <a:pt x="11" y="871"/>
                    </a:lnTo>
                    <a:lnTo>
                      <a:pt x="17" y="869"/>
                    </a:lnTo>
                    <a:lnTo>
                      <a:pt x="19" y="865"/>
                    </a:lnTo>
                    <a:lnTo>
                      <a:pt x="21" y="863"/>
                    </a:lnTo>
                    <a:lnTo>
                      <a:pt x="21" y="859"/>
                    </a:lnTo>
                    <a:lnTo>
                      <a:pt x="21" y="857"/>
                    </a:lnTo>
                    <a:lnTo>
                      <a:pt x="21" y="854"/>
                    </a:lnTo>
                    <a:lnTo>
                      <a:pt x="23" y="848"/>
                    </a:lnTo>
                    <a:lnTo>
                      <a:pt x="25" y="848"/>
                    </a:lnTo>
                    <a:lnTo>
                      <a:pt x="25" y="846"/>
                    </a:lnTo>
                    <a:lnTo>
                      <a:pt x="28" y="848"/>
                    </a:lnTo>
                    <a:lnTo>
                      <a:pt x="30" y="848"/>
                    </a:lnTo>
                    <a:lnTo>
                      <a:pt x="32" y="848"/>
                    </a:lnTo>
                    <a:lnTo>
                      <a:pt x="34" y="846"/>
                    </a:lnTo>
                    <a:lnTo>
                      <a:pt x="36" y="846"/>
                    </a:lnTo>
                    <a:lnTo>
                      <a:pt x="36" y="846"/>
                    </a:lnTo>
                    <a:lnTo>
                      <a:pt x="38" y="846"/>
                    </a:lnTo>
                    <a:lnTo>
                      <a:pt x="40" y="848"/>
                    </a:lnTo>
                    <a:lnTo>
                      <a:pt x="42" y="850"/>
                    </a:lnTo>
                    <a:lnTo>
                      <a:pt x="42" y="850"/>
                    </a:lnTo>
                    <a:lnTo>
                      <a:pt x="45" y="850"/>
                    </a:lnTo>
                    <a:lnTo>
                      <a:pt x="47" y="850"/>
                    </a:lnTo>
                    <a:lnTo>
                      <a:pt x="47" y="848"/>
                    </a:lnTo>
                    <a:lnTo>
                      <a:pt x="47" y="848"/>
                    </a:lnTo>
                    <a:lnTo>
                      <a:pt x="47" y="846"/>
                    </a:lnTo>
                    <a:lnTo>
                      <a:pt x="47" y="844"/>
                    </a:lnTo>
                    <a:lnTo>
                      <a:pt x="47" y="837"/>
                    </a:lnTo>
                    <a:lnTo>
                      <a:pt x="47" y="837"/>
                    </a:lnTo>
                    <a:lnTo>
                      <a:pt x="47" y="835"/>
                    </a:lnTo>
                    <a:lnTo>
                      <a:pt x="47" y="835"/>
                    </a:lnTo>
                    <a:lnTo>
                      <a:pt x="45" y="835"/>
                    </a:lnTo>
                    <a:lnTo>
                      <a:pt x="38" y="831"/>
                    </a:lnTo>
                    <a:lnTo>
                      <a:pt x="38" y="831"/>
                    </a:lnTo>
                    <a:lnTo>
                      <a:pt x="36" y="829"/>
                    </a:lnTo>
                    <a:lnTo>
                      <a:pt x="36" y="827"/>
                    </a:lnTo>
                    <a:lnTo>
                      <a:pt x="34" y="825"/>
                    </a:lnTo>
                    <a:lnTo>
                      <a:pt x="34" y="818"/>
                    </a:lnTo>
                    <a:lnTo>
                      <a:pt x="38" y="810"/>
                    </a:lnTo>
                    <a:lnTo>
                      <a:pt x="40" y="805"/>
                    </a:lnTo>
                    <a:lnTo>
                      <a:pt x="40" y="803"/>
                    </a:lnTo>
                    <a:lnTo>
                      <a:pt x="47" y="801"/>
                    </a:lnTo>
                    <a:lnTo>
                      <a:pt x="51" y="797"/>
                    </a:lnTo>
                    <a:lnTo>
                      <a:pt x="60" y="791"/>
                    </a:lnTo>
                    <a:lnTo>
                      <a:pt x="62" y="788"/>
                    </a:lnTo>
                    <a:lnTo>
                      <a:pt x="62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4" y="786"/>
                    </a:lnTo>
                    <a:lnTo>
                      <a:pt x="66" y="788"/>
                    </a:lnTo>
                    <a:lnTo>
                      <a:pt x="68" y="791"/>
                    </a:lnTo>
                    <a:lnTo>
                      <a:pt x="70" y="791"/>
                    </a:lnTo>
                    <a:lnTo>
                      <a:pt x="70" y="793"/>
                    </a:lnTo>
                    <a:lnTo>
                      <a:pt x="74" y="793"/>
                    </a:lnTo>
                    <a:lnTo>
                      <a:pt x="74" y="791"/>
                    </a:lnTo>
                    <a:lnTo>
                      <a:pt x="77" y="788"/>
                    </a:lnTo>
                    <a:lnTo>
                      <a:pt x="79" y="782"/>
                    </a:lnTo>
                    <a:lnTo>
                      <a:pt x="79" y="780"/>
                    </a:lnTo>
                    <a:lnTo>
                      <a:pt x="79" y="780"/>
                    </a:lnTo>
                    <a:lnTo>
                      <a:pt x="74" y="776"/>
                    </a:lnTo>
                    <a:lnTo>
                      <a:pt x="74" y="776"/>
                    </a:lnTo>
                    <a:lnTo>
                      <a:pt x="74" y="774"/>
                    </a:lnTo>
                    <a:lnTo>
                      <a:pt x="77" y="769"/>
                    </a:lnTo>
                    <a:lnTo>
                      <a:pt x="77" y="767"/>
                    </a:lnTo>
                    <a:lnTo>
                      <a:pt x="79" y="767"/>
                    </a:lnTo>
                    <a:lnTo>
                      <a:pt x="96" y="765"/>
                    </a:lnTo>
                    <a:lnTo>
                      <a:pt x="100" y="763"/>
                    </a:lnTo>
                    <a:lnTo>
                      <a:pt x="102" y="763"/>
                    </a:lnTo>
                    <a:lnTo>
                      <a:pt x="102" y="761"/>
                    </a:lnTo>
                    <a:lnTo>
                      <a:pt x="102" y="761"/>
                    </a:lnTo>
                    <a:lnTo>
                      <a:pt x="102" y="759"/>
                    </a:lnTo>
                    <a:lnTo>
                      <a:pt x="102" y="757"/>
                    </a:lnTo>
                    <a:lnTo>
                      <a:pt x="102" y="754"/>
                    </a:lnTo>
                    <a:lnTo>
                      <a:pt x="102" y="752"/>
                    </a:lnTo>
                    <a:lnTo>
                      <a:pt x="96" y="740"/>
                    </a:lnTo>
                    <a:lnTo>
                      <a:pt x="94" y="735"/>
                    </a:lnTo>
                    <a:lnTo>
                      <a:pt x="94" y="735"/>
                    </a:lnTo>
                    <a:lnTo>
                      <a:pt x="89" y="733"/>
                    </a:lnTo>
                    <a:lnTo>
                      <a:pt x="85" y="731"/>
                    </a:lnTo>
                    <a:lnTo>
                      <a:pt x="83" y="727"/>
                    </a:lnTo>
                    <a:lnTo>
                      <a:pt x="74" y="714"/>
                    </a:lnTo>
                    <a:lnTo>
                      <a:pt x="74" y="712"/>
                    </a:lnTo>
                    <a:lnTo>
                      <a:pt x="68" y="708"/>
                    </a:lnTo>
                    <a:lnTo>
                      <a:pt x="66" y="708"/>
                    </a:lnTo>
                    <a:lnTo>
                      <a:pt x="66" y="706"/>
                    </a:lnTo>
                    <a:lnTo>
                      <a:pt x="66" y="703"/>
                    </a:lnTo>
                    <a:lnTo>
                      <a:pt x="64" y="703"/>
                    </a:lnTo>
                    <a:lnTo>
                      <a:pt x="64" y="703"/>
                    </a:lnTo>
                    <a:lnTo>
                      <a:pt x="49" y="701"/>
                    </a:lnTo>
                    <a:lnTo>
                      <a:pt x="47" y="699"/>
                    </a:lnTo>
                    <a:lnTo>
                      <a:pt x="47" y="699"/>
                    </a:lnTo>
                    <a:lnTo>
                      <a:pt x="47" y="695"/>
                    </a:lnTo>
                    <a:lnTo>
                      <a:pt x="51" y="693"/>
                    </a:lnTo>
                    <a:lnTo>
                      <a:pt x="51" y="686"/>
                    </a:lnTo>
                    <a:lnTo>
                      <a:pt x="53" y="682"/>
                    </a:lnTo>
                    <a:lnTo>
                      <a:pt x="53" y="678"/>
                    </a:lnTo>
                    <a:lnTo>
                      <a:pt x="57" y="672"/>
                    </a:lnTo>
                    <a:lnTo>
                      <a:pt x="60" y="669"/>
                    </a:lnTo>
                    <a:lnTo>
                      <a:pt x="60" y="669"/>
                    </a:lnTo>
                    <a:lnTo>
                      <a:pt x="57" y="667"/>
                    </a:lnTo>
                    <a:lnTo>
                      <a:pt x="55" y="667"/>
                    </a:lnTo>
                    <a:lnTo>
                      <a:pt x="53" y="667"/>
                    </a:lnTo>
                    <a:lnTo>
                      <a:pt x="53" y="665"/>
                    </a:lnTo>
                    <a:lnTo>
                      <a:pt x="53" y="665"/>
                    </a:lnTo>
                    <a:lnTo>
                      <a:pt x="51" y="663"/>
                    </a:lnTo>
                    <a:lnTo>
                      <a:pt x="51" y="661"/>
                    </a:lnTo>
                    <a:lnTo>
                      <a:pt x="51" y="659"/>
                    </a:lnTo>
                    <a:lnTo>
                      <a:pt x="51" y="659"/>
                    </a:lnTo>
                    <a:lnTo>
                      <a:pt x="49" y="642"/>
                    </a:lnTo>
                    <a:lnTo>
                      <a:pt x="51" y="638"/>
                    </a:lnTo>
                    <a:lnTo>
                      <a:pt x="51" y="635"/>
                    </a:lnTo>
                    <a:lnTo>
                      <a:pt x="51" y="635"/>
                    </a:lnTo>
                    <a:lnTo>
                      <a:pt x="53" y="633"/>
                    </a:lnTo>
                    <a:lnTo>
                      <a:pt x="55" y="631"/>
                    </a:lnTo>
                    <a:lnTo>
                      <a:pt x="57" y="625"/>
                    </a:lnTo>
                    <a:lnTo>
                      <a:pt x="60" y="623"/>
                    </a:lnTo>
                    <a:lnTo>
                      <a:pt x="62" y="623"/>
                    </a:lnTo>
                    <a:lnTo>
                      <a:pt x="64" y="621"/>
                    </a:lnTo>
                    <a:lnTo>
                      <a:pt x="68" y="621"/>
                    </a:lnTo>
                    <a:lnTo>
                      <a:pt x="70" y="621"/>
                    </a:lnTo>
                    <a:lnTo>
                      <a:pt x="70" y="621"/>
                    </a:lnTo>
                    <a:lnTo>
                      <a:pt x="77" y="627"/>
                    </a:lnTo>
                    <a:lnTo>
                      <a:pt x="79" y="629"/>
                    </a:lnTo>
                    <a:lnTo>
                      <a:pt x="79" y="629"/>
                    </a:lnTo>
                    <a:lnTo>
                      <a:pt x="83" y="629"/>
                    </a:lnTo>
                    <a:lnTo>
                      <a:pt x="83" y="629"/>
                    </a:lnTo>
                    <a:lnTo>
                      <a:pt x="85" y="629"/>
                    </a:lnTo>
                    <a:lnTo>
                      <a:pt x="85" y="627"/>
                    </a:lnTo>
                    <a:lnTo>
                      <a:pt x="91" y="623"/>
                    </a:lnTo>
                    <a:lnTo>
                      <a:pt x="91" y="623"/>
                    </a:lnTo>
                    <a:lnTo>
                      <a:pt x="94" y="621"/>
                    </a:lnTo>
                    <a:lnTo>
                      <a:pt x="94" y="618"/>
                    </a:lnTo>
                    <a:lnTo>
                      <a:pt x="96" y="606"/>
                    </a:lnTo>
                    <a:lnTo>
                      <a:pt x="98" y="597"/>
                    </a:lnTo>
                    <a:lnTo>
                      <a:pt x="98" y="595"/>
                    </a:lnTo>
                    <a:lnTo>
                      <a:pt x="98" y="595"/>
                    </a:lnTo>
                    <a:lnTo>
                      <a:pt x="94" y="593"/>
                    </a:lnTo>
                    <a:lnTo>
                      <a:pt x="94" y="591"/>
                    </a:lnTo>
                    <a:lnTo>
                      <a:pt x="91" y="589"/>
                    </a:lnTo>
                    <a:lnTo>
                      <a:pt x="89" y="580"/>
                    </a:lnTo>
                    <a:lnTo>
                      <a:pt x="87" y="576"/>
                    </a:lnTo>
                    <a:lnTo>
                      <a:pt x="81" y="567"/>
                    </a:lnTo>
                    <a:lnTo>
                      <a:pt x="81" y="565"/>
                    </a:lnTo>
                    <a:lnTo>
                      <a:pt x="81" y="563"/>
                    </a:lnTo>
                    <a:lnTo>
                      <a:pt x="81" y="561"/>
                    </a:lnTo>
                    <a:lnTo>
                      <a:pt x="83" y="559"/>
                    </a:lnTo>
                    <a:lnTo>
                      <a:pt x="83" y="555"/>
                    </a:lnTo>
                    <a:lnTo>
                      <a:pt x="83" y="546"/>
                    </a:lnTo>
                    <a:lnTo>
                      <a:pt x="85" y="540"/>
                    </a:lnTo>
                    <a:lnTo>
                      <a:pt x="87" y="538"/>
                    </a:lnTo>
                    <a:lnTo>
                      <a:pt x="87" y="538"/>
                    </a:lnTo>
                    <a:lnTo>
                      <a:pt x="91" y="536"/>
                    </a:lnTo>
                    <a:lnTo>
                      <a:pt x="91" y="536"/>
                    </a:lnTo>
                    <a:lnTo>
                      <a:pt x="94" y="533"/>
                    </a:lnTo>
                    <a:lnTo>
                      <a:pt x="94" y="529"/>
                    </a:lnTo>
                    <a:lnTo>
                      <a:pt x="94" y="516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4" y="514"/>
                    </a:lnTo>
                    <a:lnTo>
                      <a:pt x="91" y="512"/>
                    </a:lnTo>
                    <a:lnTo>
                      <a:pt x="91" y="512"/>
                    </a:lnTo>
                    <a:lnTo>
                      <a:pt x="83" y="506"/>
                    </a:lnTo>
                    <a:lnTo>
                      <a:pt x="83" y="506"/>
                    </a:lnTo>
                    <a:lnTo>
                      <a:pt x="81" y="506"/>
                    </a:lnTo>
                    <a:lnTo>
                      <a:pt x="81" y="504"/>
                    </a:lnTo>
                    <a:lnTo>
                      <a:pt x="81" y="504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81" y="502"/>
                    </a:lnTo>
                    <a:lnTo>
                      <a:pt x="79" y="502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9"/>
                    </a:lnTo>
                    <a:lnTo>
                      <a:pt x="79" y="497"/>
                    </a:lnTo>
                    <a:lnTo>
                      <a:pt x="79" y="497"/>
                    </a:lnTo>
                    <a:lnTo>
                      <a:pt x="79" y="495"/>
                    </a:lnTo>
                    <a:lnTo>
                      <a:pt x="94" y="480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96" y="472"/>
                    </a:lnTo>
                    <a:lnTo>
                      <a:pt x="102" y="465"/>
                    </a:lnTo>
                    <a:lnTo>
                      <a:pt x="102" y="465"/>
                    </a:lnTo>
                    <a:lnTo>
                      <a:pt x="104" y="463"/>
                    </a:lnTo>
                    <a:lnTo>
                      <a:pt x="104" y="461"/>
                    </a:lnTo>
                    <a:lnTo>
                      <a:pt x="117" y="448"/>
                    </a:lnTo>
                    <a:lnTo>
                      <a:pt x="119" y="442"/>
                    </a:lnTo>
                    <a:lnTo>
                      <a:pt x="121" y="442"/>
                    </a:lnTo>
                    <a:lnTo>
                      <a:pt x="121" y="440"/>
                    </a:lnTo>
                    <a:lnTo>
                      <a:pt x="125" y="440"/>
                    </a:lnTo>
                    <a:lnTo>
                      <a:pt x="128" y="440"/>
                    </a:lnTo>
                    <a:lnTo>
                      <a:pt x="128" y="442"/>
                    </a:lnTo>
                    <a:lnTo>
                      <a:pt x="132" y="448"/>
                    </a:lnTo>
                    <a:lnTo>
                      <a:pt x="134" y="448"/>
                    </a:lnTo>
                    <a:lnTo>
                      <a:pt x="140" y="451"/>
                    </a:lnTo>
                    <a:lnTo>
                      <a:pt x="145" y="448"/>
                    </a:lnTo>
                    <a:lnTo>
                      <a:pt x="149" y="448"/>
                    </a:lnTo>
                    <a:lnTo>
                      <a:pt x="149" y="446"/>
                    </a:lnTo>
                    <a:lnTo>
                      <a:pt x="151" y="446"/>
                    </a:lnTo>
                    <a:lnTo>
                      <a:pt x="157" y="440"/>
                    </a:lnTo>
                    <a:lnTo>
                      <a:pt x="157" y="440"/>
                    </a:lnTo>
                    <a:lnTo>
                      <a:pt x="157" y="438"/>
                    </a:lnTo>
                    <a:lnTo>
                      <a:pt x="157" y="436"/>
                    </a:lnTo>
                    <a:lnTo>
                      <a:pt x="157" y="434"/>
                    </a:lnTo>
                    <a:lnTo>
                      <a:pt x="157" y="431"/>
                    </a:lnTo>
                    <a:lnTo>
                      <a:pt x="166" y="421"/>
                    </a:lnTo>
                    <a:lnTo>
                      <a:pt x="170" y="416"/>
                    </a:lnTo>
                    <a:lnTo>
                      <a:pt x="172" y="416"/>
                    </a:lnTo>
                    <a:lnTo>
                      <a:pt x="176" y="416"/>
                    </a:lnTo>
                    <a:lnTo>
                      <a:pt x="176" y="416"/>
                    </a:lnTo>
                    <a:lnTo>
                      <a:pt x="179" y="416"/>
                    </a:lnTo>
                    <a:lnTo>
                      <a:pt x="179" y="414"/>
                    </a:lnTo>
                    <a:lnTo>
                      <a:pt x="179" y="406"/>
                    </a:lnTo>
                    <a:lnTo>
                      <a:pt x="176" y="404"/>
                    </a:lnTo>
                    <a:lnTo>
                      <a:pt x="179" y="402"/>
                    </a:lnTo>
                    <a:lnTo>
                      <a:pt x="179" y="395"/>
                    </a:lnTo>
                    <a:lnTo>
                      <a:pt x="183" y="387"/>
                    </a:lnTo>
                    <a:lnTo>
                      <a:pt x="185" y="385"/>
                    </a:lnTo>
                    <a:lnTo>
                      <a:pt x="187" y="382"/>
                    </a:lnTo>
                    <a:lnTo>
                      <a:pt x="187" y="382"/>
                    </a:lnTo>
                    <a:lnTo>
                      <a:pt x="189" y="382"/>
                    </a:lnTo>
                    <a:lnTo>
                      <a:pt x="189" y="380"/>
                    </a:lnTo>
                    <a:lnTo>
                      <a:pt x="189" y="380"/>
                    </a:lnTo>
                    <a:lnTo>
                      <a:pt x="189" y="378"/>
                    </a:lnTo>
                    <a:lnTo>
                      <a:pt x="191" y="374"/>
                    </a:lnTo>
                    <a:lnTo>
                      <a:pt x="191" y="372"/>
                    </a:lnTo>
                    <a:lnTo>
                      <a:pt x="191" y="370"/>
                    </a:lnTo>
                    <a:lnTo>
                      <a:pt x="193" y="368"/>
                    </a:lnTo>
                    <a:lnTo>
                      <a:pt x="196" y="363"/>
                    </a:lnTo>
                    <a:lnTo>
                      <a:pt x="198" y="359"/>
                    </a:lnTo>
                    <a:lnTo>
                      <a:pt x="198" y="357"/>
                    </a:lnTo>
                    <a:lnTo>
                      <a:pt x="196" y="355"/>
                    </a:lnTo>
                    <a:lnTo>
                      <a:pt x="193" y="348"/>
                    </a:lnTo>
                    <a:lnTo>
                      <a:pt x="191" y="344"/>
                    </a:lnTo>
                    <a:lnTo>
                      <a:pt x="191" y="342"/>
                    </a:lnTo>
                    <a:lnTo>
                      <a:pt x="193" y="340"/>
                    </a:lnTo>
                    <a:lnTo>
                      <a:pt x="191" y="338"/>
                    </a:lnTo>
                    <a:lnTo>
                      <a:pt x="191" y="336"/>
                    </a:lnTo>
                    <a:lnTo>
                      <a:pt x="189" y="331"/>
                    </a:lnTo>
                    <a:lnTo>
                      <a:pt x="187" y="329"/>
                    </a:lnTo>
                    <a:lnTo>
                      <a:pt x="185" y="327"/>
                    </a:lnTo>
                    <a:lnTo>
                      <a:pt x="187" y="323"/>
                    </a:lnTo>
                    <a:lnTo>
                      <a:pt x="219" y="319"/>
                    </a:lnTo>
                    <a:lnTo>
                      <a:pt x="230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2" y="321"/>
                    </a:lnTo>
                    <a:lnTo>
                      <a:pt x="236" y="317"/>
                    </a:lnTo>
                    <a:lnTo>
                      <a:pt x="244" y="310"/>
                    </a:lnTo>
                    <a:lnTo>
                      <a:pt x="244" y="310"/>
                    </a:lnTo>
                    <a:lnTo>
                      <a:pt x="244" y="308"/>
                    </a:lnTo>
                    <a:lnTo>
                      <a:pt x="244" y="306"/>
                    </a:lnTo>
                    <a:lnTo>
                      <a:pt x="244" y="306"/>
                    </a:lnTo>
                    <a:lnTo>
                      <a:pt x="240" y="302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300"/>
                    </a:lnTo>
                    <a:lnTo>
                      <a:pt x="240" y="297"/>
                    </a:lnTo>
                    <a:lnTo>
                      <a:pt x="240" y="297"/>
                    </a:lnTo>
                    <a:lnTo>
                      <a:pt x="244" y="287"/>
                    </a:lnTo>
                    <a:lnTo>
                      <a:pt x="255" y="274"/>
                    </a:lnTo>
                    <a:lnTo>
                      <a:pt x="255" y="274"/>
                    </a:lnTo>
                    <a:lnTo>
                      <a:pt x="255" y="272"/>
                    </a:lnTo>
                    <a:lnTo>
                      <a:pt x="255" y="268"/>
                    </a:lnTo>
                    <a:lnTo>
                      <a:pt x="255" y="268"/>
                    </a:lnTo>
                    <a:lnTo>
                      <a:pt x="253" y="266"/>
                    </a:lnTo>
                    <a:lnTo>
                      <a:pt x="253" y="263"/>
                    </a:lnTo>
                    <a:lnTo>
                      <a:pt x="253" y="261"/>
                    </a:lnTo>
                    <a:lnTo>
                      <a:pt x="253" y="261"/>
                    </a:lnTo>
                    <a:lnTo>
                      <a:pt x="251" y="255"/>
                    </a:lnTo>
                    <a:lnTo>
                      <a:pt x="251" y="253"/>
                    </a:lnTo>
                    <a:lnTo>
                      <a:pt x="247" y="244"/>
                    </a:lnTo>
                    <a:lnTo>
                      <a:pt x="247" y="244"/>
                    </a:lnTo>
                    <a:lnTo>
                      <a:pt x="247" y="242"/>
                    </a:lnTo>
                    <a:lnTo>
                      <a:pt x="244" y="236"/>
                    </a:lnTo>
                    <a:lnTo>
                      <a:pt x="244" y="236"/>
                    </a:lnTo>
                    <a:lnTo>
                      <a:pt x="242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4"/>
                    </a:lnTo>
                    <a:lnTo>
                      <a:pt x="240" y="232"/>
                    </a:lnTo>
                    <a:lnTo>
                      <a:pt x="240" y="229"/>
                    </a:lnTo>
                    <a:lnTo>
                      <a:pt x="240" y="227"/>
                    </a:lnTo>
                    <a:lnTo>
                      <a:pt x="240" y="227"/>
                    </a:lnTo>
                    <a:lnTo>
                      <a:pt x="240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8" y="225"/>
                    </a:lnTo>
                    <a:lnTo>
                      <a:pt x="236" y="225"/>
                    </a:lnTo>
                    <a:lnTo>
                      <a:pt x="234" y="227"/>
                    </a:lnTo>
                    <a:lnTo>
                      <a:pt x="227" y="232"/>
                    </a:lnTo>
                    <a:lnTo>
                      <a:pt x="221" y="236"/>
                    </a:lnTo>
                    <a:lnTo>
                      <a:pt x="215" y="236"/>
                    </a:lnTo>
                    <a:lnTo>
                      <a:pt x="215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3" y="238"/>
                    </a:lnTo>
                    <a:lnTo>
                      <a:pt x="210" y="242"/>
                    </a:lnTo>
                    <a:lnTo>
                      <a:pt x="210" y="242"/>
                    </a:lnTo>
                    <a:lnTo>
                      <a:pt x="210" y="244"/>
                    </a:lnTo>
                    <a:lnTo>
                      <a:pt x="208" y="244"/>
                    </a:lnTo>
                    <a:lnTo>
                      <a:pt x="208" y="244"/>
                    </a:lnTo>
                    <a:lnTo>
                      <a:pt x="204" y="244"/>
                    </a:lnTo>
                    <a:lnTo>
                      <a:pt x="202" y="244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2" y="242"/>
                    </a:lnTo>
                    <a:lnTo>
                      <a:pt x="200" y="242"/>
                    </a:lnTo>
                    <a:lnTo>
                      <a:pt x="200" y="240"/>
                    </a:lnTo>
                    <a:lnTo>
                      <a:pt x="200" y="238"/>
                    </a:lnTo>
                    <a:lnTo>
                      <a:pt x="200" y="238"/>
                    </a:lnTo>
                    <a:lnTo>
                      <a:pt x="200" y="236"/>
                    </a:lnTo>
                    <a:lnTo>
                      <a:pt x="198" y="236"/>
                    </a:lnTo>
                    <a:lnTo>
                      <a:pt x="196" y="234"/>
                    </a:lnTo>
                    <a:lnTo>
                      <a:pt x="193" y="234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3" y="232"/>
                    </a:lnTo>
                    <a:lnTo>
                      <a:pt x="191" y="229"/>
                    </a:lnTo>
                    <a:lnTo>
                      <a:pt x="191" y="229"/>
                    </a:lnTo>
                    <a:lnTo>
                      <a:pt x="193" y="227"/>
                    </a:lnTo>
                    <a:lnTo>
                      <a:pt x="196" y="219"/>
                    </a:lnTo>
                    <a:lnTo>
                      <a:pt x="196" y="217"/>
                    </a:lnTo>
                    <a:lnTo>
                      <a:pt x="202" y="206"/>
                    </a:lnTo>
                    <a:lnTo>
                      <a:pt x="213" y="195"/>
                    </a:lnTo>
                    <a:lnTo>
                      <a:pt x="213" y="193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91"/>
                    </a:lnTo>
                    <a:lnTo>
                      <a:pt x="213" y="189"/>
                    </a:lnTo>
                    <a:lnTo>
                      <a:pt x="215" y="187"/>
                    </a:lnTo>
                    <a:lnTo>
                      <a:pt x="219" y="185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81"/>
                    </a:lnTo>
                    <a:lnTo>
                      <a:pt x="221" y="178"/>
                    </a:lnTo>
                    <a:lnTo>
                      <a:pt x="227" y="176"/>
                    </a:lnTo>
                    <a:lnTo>
                      <a:pt x="234" y="172"/>
                    </a:lnTo>
                    <a:lnTo>
                      <a:pt x="236" y="172"/>
                    </a:lnTo>
                    <a:lnTo>
                      <a:pt x="242" y="172"/>
                    </a:lnTo>
                    <a:lnTo>
                      <a:pt x="249" y="170"/>
                    </a:lnTo>
                    <a:lnTo>
                      <a:pt x="257" y="166"/>
                    </a:lnTo>
                    <a:lnTo>
                      <a:pt x="259" y="166"/>
                    </a:lnTo>
                    <a:lnTo>
                      <a:pt x="261" y="166"/>
                    </a:lnTo>
                    <a:lnTo>
                      <a:pt x="264" y="166"/>
                    </a:lnTo>
                    <a:lnTo>
                      <a:pt x="266" y="166"/>
                    </a:lnTo>
                    <a:lnTo>
                      <a:pt x="268" y="166"/>
                    </a:lnTo>
                    <a:lnTo>
                      <a:pt x="274" y="168"/>
                    </a:lnTo>
                    <a:lnTo>
                      <a:pt x="274" y="168"/>
                    </a:lnTo>
                    <a:lnTo>
                      <a:pt x="276" y="168"/>
                    </a:lnTo>
                    <a:lnTo>
                      <a:pt x="276" y="166"/>
                    </a:lnTo>
                    <a:lnTo>
                      <a:pt x="285" y="159"/>
                    </a:lnTo>
                    <a:lnTo>
                      <a:pt x="287" y="157"/>
                    </a:lnTo>
                    <a:lnTo>
                      <a:pt x="300" y="155"/>
                    </a:lnTo>
                    <a:lnTo>
                      <a:pt x="302" y="155"/>
                    </a:lnTo>
                    <a:lnTo>
                      <a:pt x="302" y="153"/>
                    </a:lnTo>
                    <a:lnTo>
                      <a:pt x="304" y="149"/>
                    </a:lnTo>
                    <a:lnTo>
                      <a:pt x="304" y="147"/>
                    </a:lnTo>
                    <a:lnTo>
                      <a:pt x="304" y="144"/>
                    </a:lnTo>
                    <a:lnTo>
                      <a:pt x="302" y="142"/>
                    </a:lnTo>
                    <a:lnTo>
                      <a:pt x="302" y="142"/>
                    </a:lnTo>
                    <a:lnTo>
                      <a:pt x="300" y="142"/>
                    </a:lnTo>
                    <a:lnTo>
                      <a:pt x="293" y="142"/>
                    </a:lnTo>
                    <a:lnTo>
                      <a:pt x="293" y="142"/>
                    </a:lnTo>
                    <a:lnTo>
                      <a:pt x="293" y="140"/>
                    </a:lnTo>
                    <a:lnTo>
                      <a:pt x="291" y="140"/>
                    </a:lnTo>
                    <a:lnTo>
                      <a:pt x="291" y="138"/>
                    </a:lnTo>
                    <a:lnTo>
                      <a:pt x="291" y="134"/>
                    </a:lnTo>
                    <a:lnTo>
                      <a:pt x="291" y="134"/>
                    </a:lnTo>
                    <a:lnTo>
                      <a:pt x="289" y="127"/>
                    </a:lnTo>
                    <a:lnTo>
                      <a:pt x="289" y="125"/>
                    </a:lnTo>
                    <a:lnTo>
                      <a:pt x="289" y="125"/>
                    </a:lnTo>
                    <a:lnTo>
                      <a:pt x="287" y="123"/>
                    </a:lnTo>
                    <a:lnTo>
                      <a:pt x="285" y="121"/>
                    </a:lnTo>
                    <a:lnTo>
                      <a:pt x="285" y="119"/>
                    </a:lnTo>
                    <a:lnTo>
                      <a:pt x="283" y="119"/>
                    </a:lnTo>
                    <a:lnTo>
                      <a:pt x="283" y="117"/>
                    </a:lnTo>
                    <a:lnTo>
                      <a:pt x="283" y="115"/>
                    </a:lnTo>
                    <a:lnTo>
                      <a:pt x="285" y="113"/>
                    </a:lnTo>
                    <a:lnTo>
                      <a:pt x="285" y="113"/>
                    </a:lnTo>
                    <a:lnTo>
                      <a:pt x="285" y="110"/>
                    </a:lnTo>
                    <a:lnTo>
                      <a:pt x="302" y="100"/>
                    </a:lnTo>
                    <a:lnTo>
                      <a:pt x="315" y="96"/>
                    </a:lnTo>
                    <a:lnTo>
                      <a:pt x="319" y="91"/>
                    </a:lnTo>
                    <a:lnTo>
                      <a:pt x="321" y="93"/>
                    </a:lnTo>
                    <a:lnTo>
                      <a:pt x="323" y="93"/>
                    </a:lnTo>
                    <a:lnTo>
                      <a:pt x="330" y="98"/>
                    </a:lnTo>
                    <a:lnTo>
                      <a:pt x="336" y="100"/>
                    </a:lnTo>
                    <a:lnTo>
                      <a:pt x="336" y="100"/>
                    </a:lnTo>
                    <a:lnTo>
                      <a:pt x="338" y="100"/>
                    </a:lnTo>
                    <a:lnTo>
                      <a:pt x="338" y="100"/>
                    </a:lnTo>
                    <a:lnTo>
                      <a:pt x="340" y="100"/>
                    </a:lnTo>
                    <a:lnTo>
                      <a:pt x="342" y="104"/>
                    </a:lnTo>
                    <a:lnTo>
                      <a:pt x="344" y="108"/>
                    </a:lnTo>
                    <a:lnTo>
                      <a:pt x="344" y="108"/>
                    </a:lnTo>
                    <a:lnTo>
                      <a:pt x="344" y="110"/>
                    </a:lnTo>
                    <a:lnTo>
                      <a:pt x="344" y="115"/>
                    </a:lnTo>
                    <a:lnTo>
                      <a:pt x="344" y="117"/>
                    </a:lnTo>
                    <a:lnTo>
                      <a:pt x="344" y="117"/>
                    </a:lnTo>
                    <a:lnTo>
                      <a:pt x="347" y="119"/>
                    </a:lnTo>
                    <a:lnTo>
                      <a:pt x="353" y="123"/>
                    </a:lnTo>
                    <a:lnTo>
                      <a:pt x="366" y="123"/>
                    </a:lnTo>
                    <a:lnTo>
                      <a:pt x="368" y="123"/>
                    </a:lnTo>
                    <a:lnTo>
                      <a:pt x="368" y="123"/>
                    </a:lnTo>
                    <a:lnTo>
                      <a:pt x="378" y="113"/>
                    </a:lnTo>
                    <a:lnTo>
                      <a:pt x="381" y="113"/>
                    </a:lnTo>
                    <a:lnTo>
                      <a:pt x="385" y="113"/>
                    </a:lnTo>
                    <a:lnTo>
                      <a:pt x="385" y="113"/>
                    </a:lnTo>
                    <a:lnTo>
                      <a:pt x="385" y="110"/>
                    </a:lnTo>
                    <a:lnTo>
                      <a:pt x="387" y="108"/>
                    </a:lnTo>
                    <a:lnTo>
                      <a:pt x="387" y="106"/>
                    </a:lnTo>
                    <a:lnTo>
                      <a:pt x="387" y="106"/>
                    </a:lnTo>
                    <a:lnTo>
                      <a:pt x="387" y="104"/>
                    </a:lnTo>
                    <a:lnTo>
                      <a:pt x="387" y="104"/>
                    </a:lnTo>
                    <a:lnTo>
                      <a:pt x="385" y="102"/>
                    </a:lnTo>
                    <a:lnTo>
                      <a:pt x="385" y="102"/>
                    </a:lnTo>
                    <a:lnTo>
                      <a:pt x="387" y="100"/>
                    </a:lnTo>
                    <a:lnTo>
                      <a:pt x="387" y="98"/>
                    </a:lnTo>
                    <a:lnTo>
                      <a:pt x="387" y="96"/>
                    </a:lnTo>
                    <a:lnTo>
                      <a:pt x="387" y="96"/>
                    </a:lnTo>
                    <a:lnTo>
                      <a:pt x="389" y="93"/>
                    </a:lnTo>
                    <a:lnTo>
                      <a:pt x="395" y="89"/>
                    </a:lnTo>
                    <a:lnTo>
                      <a:pt x="398" y="87"/>
                    </a:lnTo>
                    <a:lnTo>
                      <a:pt x="400" y="85"/>
                    </a:lnTo>
                    <a:lnTo>
                      <a:pt x="404" y="81"/>
                    </a:lnTo>
                    <a:lnTo>
                      <a:pt x="408" y="79"/>
                    </a:lnTo>
                    <a:lnTo>
                      <a:pt x="408" y="76"/>
                    </a:lnTo>
                    <a:lnTo>
                      <a:pt x="410" y="74"/>
                    </a:lnTo>
                    <a:lnTo>
                      <a:pt x="410" y="70"/>
                    </a:lnTo>
                    <a:lnTo>
                      <a:pt x="410" y="68"/>
                    </a:lnTo>
                    <a:lnTo>
                      <a:pt x="412" y="66"/>
                    </a:lnTo>
                    <a:lnTo>
                      <a:pt x="415" y="62"/>
                    </a:lnTo>
                    <a:lnTo>
                      <a:pt x="417" y="59"/>
                    </a:lnTo>
                    <a:lnTo>
                      <a:pt x="419" y="57"/>
                    </a:lnTo>
                    <a:lnTo>
                      <a:pt x="419" y="53"/>
                    </a:lnTo>
                    <a:lnTo>
                      <a:pt x="419" y="51"/>
                    </a:lnTo>
                    <a:lnTo>
                      <a:pt x="419" y="49"/>
                    </a:lnTo>
                    <a:lnTo>
                      <a:pt x="419" y="49"/>
                    </a:lnTo>
                    <a:lnTo>
                      <a:pt x="421" y="47"/>
                    </a:lnTo>
                    <a:lnTo>
                      <a:pt x="421" y="45"/>
                    </a:lnTo>
                    <a:lnTo>
                      <a:pt x="421" y="42"/>
                    </a:lnTo>
                    <a:lnTo>
                      <a:pt x="421" y="38"/>
                    </a:lnTo>
                    <a:lnTo>
                      <a:pt x="421" y="38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21" y="36"/>
                    </a:lnTo>
                    <a:lnTo>
                      <a:pt x="417" y="32"/>
                    </a:lnTo>
                    <a:lnTo>
                      <a:pt x="415" y="32"/>
                    </a:lnTo>
                    <a:lnTo>
                      <a:pt x="415" y="32"/>
                    </a:lnTo>
                    <a:lnTo>
                      <a:pt x="415" y="30"/>
                    </a:lnTo>
                    <a:lnTo>
                      <a:pt x="415" y="30"/>
                    </a:lnTo>
                    <a:lnTo>
                      <a:pt x="417" y="28"/>
                    </a:lnTo>
                    <a:lnTo>
                      <a:pt x="440" y="17"/>
                    </a:lnTo>
                    <a:lnTo>
                      <a:pt x="442" y="15"/>
                    </a:lnTo>
                    <a:lnTo>
                      <a:pt x="444" y="4"/>
                    </a:lnTo>
                    <a:lnTo>
                      <a:pt x="449" y="6"/>
                    </a:lnTo>
                    <a:lnTo>
                      <a:pt x="453" y="0"/>
                    </a:lnTo>
                    <a:lnTo>
                      <a:pt x="459" y="0"/>
                    </a:lnTo>
                    <a:lnTo>
                      <a:pt x="459" y="0"/>
                    </a:lnTo>
                    <a:lnTo>
                      <a:pt x="461" y="2"/>
                    </a:lnTo>
                    <a:lnTo>
                      <a:pt x="461" y="4"/>
                    </a:lnTo>
                    <a:lnTo>
                      <a:pt x="461" y="6"/>
                    </a:lnTo>
                    <a:lnTo>
                      <a:pt x="461" y="8"/>
                    </a:lnTo>
                    <a:lnTo>
                      <a:pt x="461" y="8"/>
                    </a:lnTo>
                    <a:lnTo>
                      <a:pt x="463" y="11"/>
                    </a:lnTo>
                    <a:lnTo>
                      <a:pt x="463" y="11"/>
                    </a:lnTo>
                    <a:lnTo>
                      <a:pt x="466" y="13"/>
                    </a:lnTo>
                    <a:lnTo>
                      <a:pt x="468" y="13"/>
                    </a:lnTo>
                    <a:lnTo>
                      <a:pt x="472" y="13"/>
                    </a:lnTo>
                    <a:lnTo>
                      <a:pt x="474" y="13"/>
                    </a:lnTo>
                    <a:lnTo>
                      <a:pt x="476" y="11"/>
                    </a:lnTo>
                    <a:lnTo>
                      <a:pt x="476" y="11"/>
                    </a:lnTo>
                    <a:lnTo>
                      <a:pt x="476" y="8"/>
                    </a:lnTo>
                    <a:lnTo>
                      <a:pt x="478" y="6"/>
                    </a:lnTo>
                    <a:lnTo>
                      <a:pt x="478" y="6"/>
                    </a:lnTo>
                    <a:lnTo>
                      <a:pt x="480" y="6"/>
                    </a:lnTo>
                    <a:lnTo>
                      <a:pt x="483" y="6"/>
                    </a:lnTo>
                    <a:lnTo>
                      <a:pt x="483" y="6"/>
                    </a:lnTo>
                    <a:lnTo>
                      <a:pt x="485" y="8"/>
                    </a:lnTo>
                    <a:lnTo>
                      <a:pt x="487" y="11"/>
                    </a:lnTo>
                    <a:lnTo>
                      <a:pt x="491" y="11"/>
                    </a:lnTo>
                    <a:lnTo>
                      <a:pt x="493" y="11"/>
                    </a:lnTo>
                    <a:lnTo>
                      <a:pt x="495" y="11"/>
                    </a:lnTo>
                    <a:lnTo>
                      <a:pt x="500" y="11"/>
                    </a:lnTo>
                    <a:lnTo>
                      <a:pt x="502" y="8"/>
                    </a:lnTo>
                    <a:lnTo>
                      <a:pt x="504" y="6"/>
                    </a:lnTo>
                    <a:lnTo>
                      <a:pt x="504" y="8"/>
                    </a:lnTo>
                    <a:lnTo>
                      <a:pt x="506" y="11"/>
                    </a:lnTo>
                    <a:lnTo>
                      <a:pt x="506" y="13"/>
                    </a:lnTo>
                    <a:lnTo>
                      <a:pt x="508" y="15"/>
                    </a:lnTo>
                    <a:lnTo>
                      <a:pt x="515" y="17"/>
                    </a:lnTo>
                    <a:lnTo>
                      <a:pt x="517" y="17"/>
                    </a:lnTo>
                    <a:lnTo>
                      <a:pt x="517" y="19"/>
                    </a:lnTo>
                    <a:lnTo>
                      <a:pt x="519" y="23"/>
                    </a:lnTo>
                    <a:lnTo>
                      <a:pt x="521" y="30"/>
                    </a:lnTo>
                    <a:lnTo>
                      <a:pt x="529" y="36"/>
                    </a:lnTo>
                    <a:lnTo>
                      <a:pt x="527" y="40"/>
                    </a:lnTo>
                    <a:lnTo>
                      <a:pt x="525" y="42"/>
                    </a:lnTo>
                    <a:lnTo>
                      <a:pt x="523" y="42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5" y="36"/>
                    </a:lnTo>
                    <a:lnTo>
                      <a:pt x="512" y="36"/>
                    </a:lnTo>
                    <a:lnTo>
                      <a:pt x="512" y="38"/>
                    </a:lnTo>
                    <a:lnTo>
                      <a:pt x="512" y="38"/>
                    </a:lnTo>
                    <a:lnTo>
                      <a:pt x="512" y="40"/>
                    </a:lnTo>
                    <a:lnTo>
                      <a:pt x="512" y="42"/>
                    </a:lnTo>
                    <a:lnTo>
                      <a:pt x="517" y="47"/>
                    </a:lnTo>
                    <a:lnTo>
                      <a:pt x="517" y="49"/>
                    </a:lnTo>
                    <a:lnTo>
                      <a:pt x="517" y="49"/>
                    </a:lnTo>
                    <a:lnTo>
                      <a:pt x="515" y="49"/>
                    </a:lnTo>
                    <a:lnTo>
                      <a:pt x="512" y="49"/>
                    </a:lnTo>
                    <a:lnTo>
                      <a:pt x="512" y="49"/>
                    </a:lnTo>
                    <a:lnTo>
                      <a:pt x="510" y="47"/>
                    </a:lnTo>
                    <a:lnTo>
                      <a:pt x="508" y="47"/>
                    </a:lnTo>
                    <a:lnTo>
                      <a:pt x="508" y="49"/>
                    </a:lnTo>
                    <a:lnTo>
                      <a:pt x="508" y="53"/>
                    </a:lnTo>
                    <a:lnTo>
                      <a:pt x="508" y="57"/>
                    </a:lnTo>
                    <a:lnTo>
                      <a:pt x="508" y="62"/>
                    </a:lnTo>
                    <a:lnTo>
                      <a:pt x="508" y="64"/>
                    </a:lnTo>
                    <a:lnTo>
                      <a:pt x="508" y="64"/>
                    </a:lnTo>
                    <a:lnTo>
                      <a:pt x="506" y="64"/>
                    </a:lnTo>
                    <a:lnTo>
                      <a:pt x="504" y="66"/>
                    </a:lnTo>
                    <a:lnTo>
                      <a:pt x="504" y="66"/>
                    </a:lnTo>
                    <a:lnTo>
                      <a:pt x="504" y="70"/>
                    </a:lnTo>
                    <a:lnTo>
                      <a:pt x="512" y="83"/>
                    </a:lnTo>
                    <a:lnTo>
                      <a:pt x="515" y="87"/>
                    </a:lnTo>
                    <a:lnTo>
                      <a:pt x="517" y="87"/>
                    </a:lnTo>
                    <a:lnTo>
                      <a:pt x="519" y="89"/>
                    </a:lnTo>
                    <a:lnTo>
                      <a:pt x="521" y="89"/>
                    </a:lnTo>
                    <a:lnTo>
                      <a:pt x="521" y="89"/>
                    </a:lnTo>
                    <a:lnTo>
                      <a:pt x="521" y="91"/>
                    </a:lnTo>
                    <a:lnTo>
                      <a:pt x="519" y="93"/>
                    </a:lnTo>
                    <a:lnTo>
                      <a:pt x="519" y="96"/>
                    </a:lnTo>
                    <a:lnTo>
                      <a:pt x="519" y="98"/>
                    </a:lnTo>
                    <a:lnTo>
                      <a:pt x="521" y="100"/>
                    </a:lnTo>
                    <a:lnTo>
                      <a:pt x="521" y="102"/>
                    </a:lnTo>
                    <a:lnTo>
                      <a:pt x="521" y="104"/>
                    </a:lnTo>
                    <a:lnTo>
                      <a:pt x="521" y="106"/>
                    </a:lnTo>
                    <a:lnTo>
                      <a:pt x="521" y="108"/>
                    </a:lnTo>
                    <a:lnTo>
                      <a:pt x="525" y="121"/>
                    </a:lnTo>
                    <a:lnTo>
                      <a:pt x="525" y="123"/>
                    </a:lnTo>
                    <a:lnTo>
                      <a:pt x="523" y="125"/>
                    </a:lnTo>
                    <a:lnTo>
                      <a:pt x="515" y="127"/>
                    </a:lnTo>
                    <a:lnTo>
                      <a:pt x="512" y="127"/>
                    </a:lnTo>
                    <a:lnTo>
                      <a:pt x="510" y="127"/>
                    </a:lnTo>
                    <a:lnTo>
                      <a:pt x="508" y="127"/>
                    </a:lnTo>
                    <a:lnTo>
                      <a:pt x="508" y="127"/>
                    </a:lnTo>
                    <a:lnTo>
                      <a:pt x="506" y="130"/>
                    </a:lnTo>
                    <a:lnTo>
                      <a:pt x="506" y="130"/>
                    </a:lnTo>
                    <a:lnTo>
                      <a:pt x="506" y="132"/>
                    </a:lnTo>
                    <a:lnTo>
                      <a:pt x="504" y="134"/>
                    </a:lnTo>
                    <a:lnTo>
                      <a:pt x="502" y="136"/>
                    </a:lnTo>
                    <a:lnTo>
                      <a:pt x="502" y="138"/>
                    </a:lnTo>
                    <a:lnTo>
                      <a:pt x="504" y="140"/>
                    </a:lnTo>
                    <a:lnTo>
                      <a:pt x="506" y="144"/>
                    </a:lnTo>
                    <a:lnTo>
                      <a:pt x="506" y="147"/>
                    </a:lnTo>
                    <a:lnTo>
                      <a:pt x="506" y="147"/>
                    </a:lnTo>
                    <a:lnTo>
                      <a:pt x="506" y="149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495" y="147"/>
                    </a:lnTo>
                    <a:lnTo>
                      <a:pt x="493" y="147"/>
                    </a:lnTo>
                    <a:lnTo>
                      <a:pt x="495" y="149"/>
                    </a:lnTo>
                    <a:lnTo>
                      <a:pt x="498" y="151"/>
                    </a:lnTo>
                    <a:lnTo>
                      <a:pt x="506" y="157"/>
                    </a:lnTo>
                    <a:lnTo>
                      <a:pt x="512" y="157"/>
                    </a:lnTo>
                    <a:lnTo>
                      <a:pt x="536" y="166"/>
                    </a:lnTo>
                    <a:lnTo>
                      <a:pt x="538" y="166"/>
                    </a:lnTo>
                    <a:lnTo>
                      <a:pt x="540" y="166"/>
                    </a:lnTo>
                    <a:lnTo>
                      <a:pt x="544" y="168"/>
                    </a:lnTo>
                    <a:lnTo>
                      <a:pt x="557" y="178"/>
                    </a:lnTo>
                    <a:lnTo>
                      <a:pt x="559" y="178"/>
                    </a:lnTo>
                    <a:lnTo>
                      <a:pt x="561" y="178"/>
                    </a:lnTo>
                    <a:lnTo>
                      <a:pt x="563" y="176"/>
                    </a:lnTo>
                    <a:lnTo>
                      <a:pt x="572" y="168"/>
                    </a:lnTo>
                    <a:lnTo>
                      <a:pt x="574" y="164"/>
                    </a:lnTo>
                    <a:lnTo>
                      <a:pt x="574" y="161"/>
                    </a:lnTo>
                    <a:lnTo>
                      <a:pt x="574" y="161"/>
                    </a:lnTo>
                    <a:lnTo>
                      <a:pt x="574" y="159"/>
                    </a:lnTo>
                    <a:lnTo>
                      <a:pt x="574" y="159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7"/>
                    </a:lnTo>
                    <a:lnTo>
                      <a:pt x="574" y="155"/>
                    </a:lnTo>
                    <a:lnTo>
                      <a:pt x="574" y="155"/>
                    </a:lnTo>
                    <a:lnTo>
                      <a:pt x="576" y="155"/>
                    </a:lnTo>
                    <a:lnTo>
                      <a:pt x="576" y="153"/>
                    </a:lnTo>
                    <a:lnTo>
                      <a:pt x="576" y="153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6" y="151"/>
                    </a:lnTo>
                    <a:lnTo>
                      <a:pt x="574" y="149"/>
                    </a:lnTo>
                    <a:lnTo>
                      <a:pt x="574" y="149"/>
                    </a:lnTo>
                    <a:lnTo>
                      <a:pt x="572" y="151"/>
                    </a:lnTo>
                    <a:lnTo>
                      <a:pt x="568" y="155"/>
                    </a:lnTo>
                    <a:lnTo>
                      <a:pt x="568" y="155"/>
                    </a:lnTo>
                    <a:lnTo>
                      <a:pt x="568" y="157"/>
                    </a:lnTo>
                    <a:lnTo>
                      <a:pt x="566" y="155"/>
                    </a:lnTo>
                    <a:lnTo>
                      <a:pt x="563" y="155"/>
                    </a:lnTo>
                    <a:lnTo>
                      <a:pt x="555" y="147"/>
                    </a:lnTo>
                    <a:lnTo>
                      <a:pt x="553" y="147"/>
                    </a:lnTo>
                    <a:lnTo>
                      <a:pt x="553" y="144"/>
                    </a:lnTo>
                    <a:lnTo>
                      <a:pt x="551" y="142"/>
                    </a:lnTo>
                    <a:lnTo>
                      <a:pt x="551" y="142"/>
                    </a:lnTo>
                    <a:lnTo>
                      <a:pt x="553" y="140"/>
                    </a:lnTo>
                    <a:lnTo>
                      <a:pt x="563" y="132"/>
                    </a:lnTo>
                    <a:lnTo>
                      <a:pt x="568" y="127"/>
                    </a:lnTo>
                    <a:lnTo>
                      <a:pt x="574" y="123"/>
                    </a:lnTo>
                    <a:lnTo>
                      <a:pt x="576" y="121"/>
                    </a:lnTo>
                    <a:lnTo>
                      <a:pt x="578" y="121"/>
                    </a:lnTo>
                    <a:lnTo>
                      <a:pt x="576" y="119"/>
                    </a:lnTo>
                    <a:lnTo>
                      <a:pt x="576" y="117"/>
                    </a:lnTo>
                    <a:lnTo>
                      <a:pt x="576" y="117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6" y="115"/>
                    </a:lnTo>
                    <a:lnTo>
                      <a:pt x="578" y="115"/>
                    </a:lnTo>
                    <a:lnTo>
                      <a:pt x="585" y="117"/>
                    </a:lnTo>
                    <a:lnTo>
                      <a:pt x="587" y="119"/>
                    </a:lnTo>
                    <a:lnTo>
                      <a:pt x="589" y="121"/>
                    </a:lnTo>
                    <a:lnTo>
                      <a:pt x="591" y="123"/>
                    </a:lnTo>
                    <a:lnTo>
                      <a:pt x="593" y="127"/>
                    </a:lnTo>
                    <a:lnTo>
                      <a:pt x="595" y="130"/>
                    </a:lnTo>
                    <a:lnTo>
                      <a:pt x="595" y="130"/>
                    </a:lnTo>
                    <a:lnTo>
                      <a:pt x="597" y="132"/>
                    </a:lnTo>
                    <a:lnTo>
                      <a:pt x="597" y="132"/>
                    </a:lnTo>
                    <a:lnTo>
                      <a:pt x="600" y="130"/>
                    </a:lnTo>
                    <a:lnTo>
                      <a:pt x="602" y="127"/>
                    </a:lnTo>
                    <a:lnTo>
                      <a:pt x="602" y="125"/>
                    </a:lnTo>
                    <a:lnTo>
                      <a:pt x="602" y="123"/>
                    </a:lnTo>
                    <a:lnTo>
                      <a:pt x="600" y="119"/>
                    </a:lnTo>
                    <a:lnTo>
                      <a:pt x="597" y="117"/>
                    </a:lnTo>
                    <a:lnTo>
                      <a:pt x="597" y="117"/>
                    </a:lnTo>
                    <a:lnTo>
                      <a:pt x="597" y="115"/>
                    </a:lnTo>
                    <a:lnTo>
                      <a:pt x="597" y="115"/>
                    </a:lnTo>
                    <a:lnTo>
                      <a:pt x="595" y="113"/>
                    </a:lnTo>
                    <a:lnTo>
                      <a:pt x="597" y="113"/>
                    </a:lnTo>
                    <a:lnTo>
                      <a:pt x="597" y="110"/>
                    </a:lnTo>
                    <a:lnTo>
                      <a:pt x="600" y="110"/>
                    </a:lnTo>
                    <a:lnTo>
                      <a:pt x="602" y="110"/>
                    </a:lnTo>
                    <a:lnTo>
                      <a:pt x="604" y="110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6" y="106"/>
                    </a:lnTo>
                    <a:lnTo>
                      <a:pt x="608" y="106"/>
                    </a:lnTo>
                    <a:lnTo>
                      <a:pt x="608" y="106"/>
                    </a:lnTo>
                    <a:lnTo>
                      <a:pt x="610" y="108"/>
                    </a:lnTo>
                    <a:lnTo>
                      <a:pt x="610" y="113"/>
                    </a:lnTo>
                    <a:lnTo>
                      <a:pt x="610" y="113"/>
                    </a:lnTo>
                    <a:lnTo>
                      <a:pt x="614" y="115"/>
                    </a:lnTo>
                    <a:lnTo>
                      <a:pt x="625" y="123"/>
                    </a:lnTo>
                    <a:lnTo>
                      <a:pt x="621" y="127"/>
                    </a:lnTo>
                    <a:lnTo>
                      <a:pt x="621" y="132"/>
                    </a:lnTo>
                    <a:lnTo>
                      <a:pt x="619" y="134"/>
                    </a:lnTo>
                    <a:lnTo>
                      <a:pt x="619" y="136"/>
                    </a:lnTo>
                    <a:lnTo>
                      <a:pt x="621" y="138"/>
                    </a:lnTo>
                    <a:lnTo>
                      <a:pt x="621" y="138"/>
                    </a:lnTo>
                    <a:lnTo>
                      <a:pt x="621" y="140"/>
                    </a:lnTo>
                    <a:lnTo>
                      <a:pt x="623" y="144"/>
                    </a:lnTo>
                    <a:lnTo>
                      <a:pt x="623" y="144"/>
                    </a:lnTo>
                    <a:lnTo>
                      <a:pt x="623" y="147"/>
                    </a:lnTo>
                    <a:lnTo>
                      <a:pt x="625" y="147"/>
                    </a:lnTo>
                    <a:lnTo>
                      <a:pt x="627" y="149"/>
                    </a:lnTo>
                    <a:lnTo>
                      <a:pt x="627" y="151"/>
                    </a:lnTo>
                    <a:lnTo>
                      <a:pt x="629" y="155"/>
                    </a:lnTo>
                    <a:lnTo>
                      <a:pt x="629" y="159"/>
                    </a:lnTo>
                    <a:lnTo>
                      <a:pt x="631" y="161"/>
                    </a:lnTo>
                    <a:lnTo>
                      <a:pt x="631" y="164"/>
                    </a:lnTo>
                    <a:lnTo>
                      <a:pt x="634" y="161"/>
                    </a:lnTo>
                    <a:lnTo>
                      <a:pt x="634" y="164"/>
                    </a:lnTo>
                    <a:lnTo>
                      <a:pt x="636" y="164"/>
                    </a:lnTo>
                    <a:lnTo>
                      <a:pt x="640" y="168"/>
                    </a:lnTo>
                    <a:lnTo>
                      <a:pt x="642" y="170"/>
                    </a:lnTo>
                    <a:lnTo>
                      <a:pt x="644" y="170"/>
                    </a:lnTo>
                    <a:lnTo>
                      <a:pt x="646" y="170"/>
                    </a:lnTo>
                    <a:lnTo>
                      <a:pt x="648" y="170"/>
                    </a:lnTo>
                    <a:lnTo>
                      <a:pt x="651" y="170"/>
                    </a:lnTo>
                    <a:lnTo>
                      <a:pt x="657" y="172"/>
                    </a:lnTo>
                    <a:lnTo>
                      <a:pt x="663" y="172"/>
                    </a:lnTo>
                    <a:lnTo>
                      <a:pt x="665" y="172"/>
                    </a:lnTo>
                    <a:lnTo>
                      <a:pt x="668" y="174"/>
                    </a:lnTo>
                    <a:lnTo>
                      <a:pt x="668" y="174"/>
                    </a:lnTo>
                    <a:lnTo>
                      <a:pt x="665" y="178"/>
                    </a:lnTo>
                    <a:lnTo>
                      <a:pt x="668" y="183"/>
                    </a:lnTo>
                    <a:lnTo>
                      <a:pt x="668" y="185"/>
                    </a:lnTo>
                    <a:lnTo>
                      <a:pt x="668" y="185"/>
                    </a:lnTo>
                    <a:lnTo>
                      <a:pt x="674" y="189"/>
                    </a:lnTo>
                    <a:lnTo>
                      <a:pt x="676" y="191"/>
                    </a:lnTo>
                    <a:lnTo>
                      <a:pt x="676" y="195"/>
                    </a:lnTo>
                    <a:lnTo>
                      <a:pt x="678" y="198"/>
                    </a:lnTo>
                    <a:lnTo>
                      <a:pt x="680" y="198"/>
                    </a:lnTo>
                    <a:lnTo>
                      <a:pt x="680" y="198"/>
                    </a:lnTo>
                    <a:lnTo>
                      <a:pt x="682" y="200"/>
                    </a:lnTo>
                    <a:lnTo>
                      <a:pt x="685" y="200"/>
                    </a:lnTo>
                    <a:lnTo>
                      <a:pt x="687" y="200"/>
                    </a:lnTo>
                    <a:lnTo>
                      <a:pt x="687" y="200"/>
                    </a:lnTo>
                    <a:lnTo>
                      <a:pt x="689" y="202"/>
                    </a:lnTo>
                    <a:lnTo>
                      <a:pt x="691" y="202"/>
                    </a:lnTo>
                    <a:lnTo>
                      <a:pt x="695" y="202"/>
                    </a:lnTo>
                    <a:lnTo>
                      <a:pt x="697" y="202"/>
                    </a:lnTo>
                    <a:lnTo>
                      <a:pt x="699" y="204"/>
                    </a:lnTo>
                    <a:lnTo>
                      <a:pt x="702" y="204"/>
                    </a:lnTo>
                    <a:lnTo>
                      <a:pt x="704" y="204"/>
                    </a:lnTo>
                    <a:lnTo>
                      <a:pt x="708" y="204"/>
                    </a:lnTo>
                    <a:lnTo>
                      <a:pt x="710" y="204"/>
                    </a:lnTo>
                    <a:lnTo>
                      <a:pt x="714" y="206"/>
                    </a:lnTo>
                    <a:lnTo>
                      <a:pt x="719" y="208"/>
                    </a:lnTo>
                    <a:lnTo>
                      <a:pt x="725" y="210"/>
                    </a:lnTo>
                    <a:lnTo>
                      <a:pt x="729" y="212"/>
                    </a:lnTo>
                    <a:lnTo>
                      <a:pt x="731" y="212"/>
                    </a:lnTo>
                    <a:lnTo>
                      <a:pt x="731" y="215"/>
                    </a:lnTo>
                    <a:lnTo>
                      <a:pt x="731" y="215"/>
                    </a:lnTo>
                    <a:lnTo>
                      <a:pt x="731" y="219"/>
                    </a:lnTo>
                    <a:lnTo>
                      <a:pt x="727" y="225"/>
                    </a:lnTo>
                    <a:lnTo>
                      <a:pt x="725" y="229"/>
                    </a:lnTo>
                    <a:lnTo>
                      <a:pt x="725" y="232"/>
                    </a:lnTo>
                    <a:lnTo>
                      <a:pt x="725" y="236"/>
                    </a:lnTo>
                    <a:lnTo>
                      <a:pt x="725" y="246"/>
                    </a:lnTo>
                    <a:lnTo>
                      <a:pt x="725" y="249"/>
                    </a:lnTo>
                    <a:lnTo>
                      <a:pt x="725" y="249"/>
                    </a:lnTo>
                    <a:lnTo>
                      <a:pt x="723" y="249"/>
                    </a:lnTo>
                    <a:lnTo>
                      <a:pt x="723" y="246"/>
                    </a:lnTo>
                    <a:lnTo>
                      <a:pt x="723" y="244"/>
                    </a:lnTo>
                    <a:lnTo>
                      <a:pt x="721" y="244"/>
                    </a:lnTo>
                    <a:lnTo>
                      <a:pt x="719" y="242"/>
                    </a:lnTo>
                    <a:lnTo>
                      <a:pt x="719" y="242"/>
                    </a:lnTo>
                    <a:lnTo>
                      <a:pt x="721" y="242"/>
                    </a:lnTo>
                    <a:lnTo>
                      <a:pt x="721" y="240"/>
                    </a:lnTo>
                    <a:lnTo>
                      <a:pt x="719" y="240"/>
                    </a:lnTo>
                    <a:lnTo>
                      <a:pt x="717" y="236"/>
                    </a:lnTo>
                    <a:lnTo>
                      <a:pt x="714" y="236"/>
                    </a:lnTo>
                    <a:lnTo>
                      <a:pt x="712" y="236"/>
                    </a:lnTo>
                    <a:lnTo>
                      <a:pt x="710" y="236"/>
                    </a:lnTo>
                    <a:lnTo>
                      <a:pt x="702" y="238"/>
                    </a:lnTo>
                    <a:lnTo>
                      <a:pt x="699" y="240"/>
                    </a:lnTo>
                    <a:lnTo>
                      <a:pt x="699" y="242"/>
                    </a:lnTo>
                    <a:lnTo>
                      <a:pt x="702" y="242"/>
                    </a:lnTo>
                    <a:lnTo>
                      <a:pt x="702" y="242"/>
                    </a:lnTo>
                    <a:lnTo>
                      <a:pt x="704" y="244"/>
                    </a:lnTo>
                    <a:lnTo>
                      <a:pt x="704" y="244"/>
                    </a:lnTo>
                    <a:lnTo>
                      <a:pt x="704" y="246"/>
                    </a:lnTo>
                    <a:lnTo>
                      <a:pt x="706" y="246"/>
                    </a:lnTo>
                    <a:lnTo>
                      <a:pt x="706" y="249"/>
                    </a:lnTo>
                    <a:lnTo>
                      <a:pt x="706" y="249"/>
                    </a:lnTo>
                    <a:lnTo>
                      <a:pt x="708" y="249"/>
                    </a:lnTo>
                    <a:lnTo>
                      <a:pt x="714" y="249"/>
                    </a:lnTo>
                    <a:lnTo>
                      <a:pt x="714" y="251"/>
                    </a:lnTo>
                    <a:lnTo>
                      <a:pt x="717" y="253"/>
                    </a:lnTo>
                    <a:lnTo>
                      <a:pt x="714" y="257"/>
                    </a:lnTo>
                    <a:lnTo>
                      <a:pt x="712" y="263"/>
                    </a:lnTo>
                    <a:lnTo>
                      <a:pt x="710" y="268"/>
                    </a:lnTo>
                    <a:lnTo>
                      <a:pt x="710" y="272"/>
                    </a:lnTo>
                    <a:lnTo>
                      <a:pt x="710" y="278"/>
                    </a:lnTo>
                    <a:lnTo>
                      <a:pt x="710" y="280"/>
                    </a:lnTo>
                    <a:lnTo>
                      <a:pt x="710" y="283"/>
                    </a:lnTo>
                    <a:lnTo>
                      <a:pt x="712" y="283"/>
                    </a:lnTo>
                    <a:lnTo>
                      <a:pt x="717" y="283"/>
                    </a:lnTo>
                    <a:lnTo>
                      <a:pt x="717" y="283"/>
                    </a:lnTo>
                    <a:lnTo>
                      <a:pt x="719" y="283"/>
                    </a:lnTo>
                    <a:lnTo>
                      <a:pt x="721" y="285"/>
                    </a:lnTo>
                    <a:lnTo>
                      <a:pt x="721" y="285"/>
                    </a:lnTo>
                    <a:lnTo>
                      <a:pt x="723" y="285"/>
                    </a:lnTo>
                    <a:lnTo>
                      <a:pt x="727" y="285"/>
                    </a:lnTo>
                    <a:lnTo>
                      <a:pt x="729" y="285"/>
                    </a:lnTo>
                    <a:lnTo>
                      <a:pt x="729" y="287"/>
                    </a:lnTo>
                    <a:lnTo>
                      <a:pt x="731" y="289"/>
                    </a:lnTo>
                    <a:lnTo>
                      <a:pt x="734" y="291"/>
                    </a:lnTo>
                    <a:lnTo>
                      <a:pt x="734" y="293"/>
                    </a:lnTo>
                    <a:lnTo>
                      <a:pt x="736" y="295"/>
                    </a:lnTo>
                    <a:lnTo>
                      <a:pt x="736" y="297"/>
                    </a:lnTo>
                    <a:lnTo>
                      <a:pt x="731" y="308"/>
                    </a:lnTo>
                    <a:lnTo>
                      <a:pt x="731" y="310"/>
                    </a:lnTo>
                    <a:lnTo>
                      <a:pt x="729" y="310"/>
                    </a:lnTo>
                    <a:lnTo>
                      <a:pt x="723" y="312"/>
                    </a:lnTo>
                    <a:lnTo>
                      <a:pt x="717" y="314"/>
                    </a:lnTo>
                    <a:lnTo>
                      <a:pt x="714" y="314"/>
                    </a:lnTo>
                    <a:lnTo>
                      <a:pt x="712" y="314"/>
                    </a:lnTo>
                    <a:lnTo>
                      <a:pt x="712" y="312"/>
                    </a:lnTo>
                    <a:lnTo>
                      <a:pt x="710" y="312"/>
                    </a:lnTo>
                    <a:lnTo>
                      <a:pt x="708" y="312"/>
                    </a:lnTo>
                    <a:lnTo>
                      <a:pt x="708" y="310"/>
                    </a:lnTo>
                    <a:lnTo>
                      <a:pt x="708" y="310"/>
                    </a:lnTo>
                    <a:lnTo>
                      <a:pt x="708" y="308"/>
                    </a:lnTo>
                    <a:lnTo>
                      <a:pt x="708" y="308"/>
                    </a:lnTo>
                    <a:lnTo>
                      <a:pt x="708" y="306"/>
                    </a:lnTo>
                    <a:lnTo>
                      <a:pt x="706" y="306"/>
                    </a:lnTo>
                    <a:lnTo>
                      <a:pt x="704" y="308"/>
                    </a:lnTo>
                    <a:lnTo>
                      <a:pt x="702" y="308"/>
                    </a:lnTo>
                    <a:lnTo>
                      <a:pt x="699" y="308"/>
                    </a:lnTo>
                    <a:lnTo>
                      <a:pt x="689" y="310"/>
                    </a:lnTo>
                    <a:lnTo>
                      <a:pt x="685" y="310"/>
                    </a:lnTo>
                    <a:lnTo>
                      <a:pt x="678" y="317"/>
                    </a:lnTo>
                    <a:lnTo>
                      <a:pt x="678" y="325"/>
                    </a:lnTo>
                    <a:lnTo>
                      <a:pt x="680" y="327"/>
                    </a:lnTo>
                    <a:lnTo>
                      <a:pt x="680" y="327"/>
                    </a:lnTo>
                    <a:lnTo>
                      <a:pt x="682" y="329"/>
                    </a:lnTo>
                    <a:lnTo>
                      <a:pt x="682" y="331"/>
                    </a:lnTo>
                    <a:lnTo>
                      <a:pt x="687" y="334"/>
                    </a:lnTo>
                    <a:lnTo>
                      <a:pt x="687" y="340"/>
                    </a:lnTo>
                    <a:lnTo>
                      <a:pt x="687" y="344"/>
                    </a:lnTo>
                    <a:lnTo>
                      <a:pt x="687" y="344"/>
                    </a:lnTo>
                    <a:lnTo>
                      <a:pt x="682" y="346"/>
                    </a:lnTo>
                    <a:lnTo>
                      <a:pt x="678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5" y="348"/>
                    </a:lnTo>
                    <a:lnTo>
                      <a:pt x="663" y="346"/>
                    </a:lnTo>
                    <a:lnTo>
                      <a:pt x="663" y="346"/>
                    </a:lnTo>
                    <a:lnTo>
                      <a:pt x="661" y="346"/>
                    </a:lnTo>
                    <a:lnTo>
                      <a:pt x="659" y="348"/>
                    </a:lnTo>
                    <a:lnTo>
                      <a:pt x="659" y="348"/>
                    </a:lnTo>
                    <a:lnTo>
                      <a:pt x="659" y="351"/>
                    </a:lnTo>
                    <a:lnTo>
                      <a:pt x="659" y="355"/>
                    </a:lnTo>
                    <a:lnTo>
                      <a:pt x="659" y="355"/>
                    </a:lnTo>
                    <a:lnTo>
                      <a:pt x="659" y="357"/>
                    </a:lnTo>
                    <a:lnTo>
                      <a:pt x="661" y="357"/>
                    </a:lnTo>
                    <a:lnTo>
                      <a:pt x="661" y="355"/>
                    </a:lnTo>
                    <a:lnTo>
                      <a:pt x="663" y="353"/>
                    </a:lnTo>
                    <a:lnTo>
                      <a:pt x="663" y="355"/>
                    </a:lnTo>
                    <a:lnTo>
                      <a:pt x="665" y="355"/>
                    </a:lnTo>
                    <a:lnTo>
                      <a:pt x="665" y="361"/>
                    </a:lnTo>
                    <a:lnTo>
                      <a:pt x="665" y="363"/>
                    </a:lnTo>
                    <a:lnTo>
                      <a:pt x="668" y="365"/>
                    </a:lnTo>
                    <a:lnTo>
                      <a:pt x="668" y="365"/>
                    </a:lnTo>
                    <a:lnTo>
                      <a:pt x="670" y="363"/>
                    </a:lnTo>
                    <a:lnTo>
                      <a:pt x="670" y="363"/>
                    </a:lnTo>
                    <a:lnTo>
                      <a:pt x="670" y="361"/>
                    </a:lnTo>
                    <a:lnTo>
                      <a:pt x="672" y="361"/>
                    </a:lnTo>
                    <a:lnTo>
                      <a:pt x="672" y="359"/>
                    </a:lnTo>
                    <a:lnTo>
                      <a:pt x="672" y="359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4" y="357"/>
                    </a:lnTo>
                    <a:lnTo>
                      <a:pt x="676" y="357"/>
                    </a:lnTo>
                    <a:lnTo>
                      <a:pt x="676" y="357"/>
                    </a:lnTo>
                    <a:lnTo>
                      <a:pt x="678" y="357"/>
                    </a:lnTo>
                    <a:lnTo>
                      <a:pt x="678" y="357"/>
                    </a:lnTo>
                    <a:lnTo>
                      <a:pt x="682" y="359"/>
                    </a:lnTo>
                    <a:lnTo>
                      <a:pt x="687" y="361"/>
                    </a:lnTo>
                    <a:lnTo>
                      <a:pt x="687" y="363"/>
                    </a:lnTo>
                    <a:lnTo>
                      <a:pt x="689" y="365"/>
                    </a:lnTo>
                    <a:lnTo>
                      <a:pt x="691" y="370"/>
                    </a:lnTo>
                    <a:lnTo>
                      <a:pt x="693" y="372"/>
                    </a:lnTo>
                    <a:lnTo>
                      <a:pt x="695" y="374"/>
                    </a:lnTo>
                    <a:lnTo>
                      <a:pt x="689" y="387"/>
                    </a:lnTo>
                    <a:lnTo>
                      <a:pt x="687" y="387"/>
                    </a:lnTo>
                    <a:lnTo>
                      <a:pt x="687" y="391"/>
                    </a:lnTo>
                    <a:lnTo>
                      <a:pt x="689" y="393"/>
                    </a:lnTo>
                    <a:lnTo>
                      <a:pt x="689" y="399"/>
                    </a:lnTo>
                    <a:lnTo>
                      <a:pt x="689" y="402"/>
                    </a:lnTo>
                    <a:lnTo>
                      <a:pt x="687" y="402"/>
                    </a:lnTo>
                    <a:lnTo>
                      <a:pt x="685" y="402"/>
                    </a:lnTo>
                    <a:lnTo>
                      <a:pt x="682" y="404"/>
                    </a:lnTo>
                    <a:lnTo>
                      <a:pt x="680" y="406"/>
                    </a:lnTo>
                    <a:lnTo>
                      <a:pt x="678" y="406"/>
                    </a:lnTo>
                    <a:lnTo>
                      <a:pt x="672" y="408"/>
                    </a:lnTo>
                    <a:lnTo>
                      <a:pt x="668" y="410"/>
                    </a:lnTo>
                    <a:lnTo>
                      <a:pt x="665" y="412"/>
                    </a:lnTo>
                    <a:lnTo>
                      <a:pt x="665" y="412"/>
                    </a:lnTo>
                    <a:lnTo>
                      <a:pt x="665" y="414"/>
                    </a:lnTo>
                    <a:lnTo>
                      <a:pt x="665" y="416"/>
                    </a:lnTo>
                    <a:lnTo>
                      <a:pt x="665" y="421"/>
                    </a:lnTo>
                    <a:lnTo>
                      <a:pt x="665" y="421"/>
                    </a:lnTo>
                    <a:lnTo>
                      <a:pt x="665" y="423"/>
                    </a:lnTo>
                    <a:lnTo>
                      <a:pt x="665" y="425"/>
                    </a:lnTo>
                    <a:lnTo>
                      <a:pt x="665" y="427"/>
                    </a:lnTo>
                    <a:lnTo>
                      <a:pt x="665" y="429"/>
                    </a:lnTo>
                    <a:lnTo>
                      <a:pt x="668" y="431"/>
                    </a:lnTo>
                    <a:lnTo>
                      <a:pt x="668" y="434"/>
                    </a:lnTo>
                    <a:lnTo>
                      <a:pt x="668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5" y="434"/>
                    </a:lnTo>
                    <a:lnTo>
                      <a:pt x="663" y="434"/>
                    </a:lnTo>
                    <a:lnTo>
                      <a:pt x="663" y="436"/>
                    </a:lnTo>
                    <a:lnTo>
                      <a:pt x="661" y="436"/>
                    </a:lnTo>
                    <a:lnTo>
                      <a:pt x="659" y="440"/>
                    </a:lnTo>
                    <a:lnTo>
                      <a:pt x="663" y="444"/>
                    </a:lnTo>
                    <a:lnTo>
                      <a:pt x="665" y="446"/>
                    </a:lnTo>
                    <a:lnTo>
                      <a:pt x="665" y="448"/>
                    </a:lnTo>
                    <a:lnTo>
                      <a:pt x="665" y="451"/>
                    </a:lnTo>
                    <a:lnTo>
                      <a:pt x="665" y="455"/>
                    </a:lnTo>
                    <a:lnTo>
                      <a:pt x="665" y="457"/>
                    </a:lnTo>
                    <a:lnTo>
                      <a:pt x="665" y="459"/>
                    </a:lnTo>
                    <a:lnTo>
                      <a:pt x="661" y="468"/>
                    </a:lnTo>
                    <a:lnTo>
                      <a:pt x="661" y="472"/>
                    </a:lnTo>
                    <a:lnTo>
                      <a:pt x="661" y="474"/>
                    </a:lnTo>
                    <a:lnTo>
                      <a:pt x="663" y="476"/>
                    </a:lnTo>
                    <a:lnTo>
                      <a:pt x="663" y="478"/>
                    </a:lnTo>
                    <a:lnTo>
                      <a:pt x="661" y="480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9" y="482"/>
                    </a:lnTo>
                    <a:lnTo>
                      <a:pt x="657" y="485"/>
                    </a:lnTo>
                    <a:lnTo>
                      <a:pt x="655" y="487"/>
                    </a:lnTo>
                    <a:lnTo>
                      <a:pt x="655" y="491"/>
                    </a:lnTo>
                    <a:lnTo>
                      <a:pt x="653" y="495"/>
                    </a:lnTo>
                    <a:lnTo>
                      <a:pt x="653" y="497"/>
                    </a:lnTo>
                    <a:lnTo>
                      <a:pt x="655" y="499"/>
                    </a:lnTo>
                    <a:lnTo>
                      <a:pt x="655" y="504"/>
                    </a:lnTo>
                    <a:lnTo>
                      <a:pt x="655" y="508"/>
                    </a:lnTo>
                    <a:lnTo>
                      <a:pt x="657" y="508"/>
                    </a:lnTo>
                    <a:lnTo>
                      <a:pt x="659" y="510"/>
                    </a:lnTo>
                    <a:lnTo>
                      <a:pt x="661" y="508"/>
                    </a:lnTo>
                    <a:lnTo>
                      <a:pt x="661" y="508"/>
                    </a:lnTo>
                    <a:lnTo>
                      <a:pt x="663" y="506"/>
                    </a:lnTo>
                    <a:lnTo>
                      <a:pt x="663" y="506"/>
                    </a:lnTo>
                    <a:lnTo>
                      <a:pt x="665" y="506"/>
                    </a:lnTo>
                    <a:lnTo>
                      <a:pt x="672" y="510"/>
                    </a:lnTo>
                    <a:lnTo>
                      <a:pt x="674" y="510"/>
                    </a:lnTo>
                    <a:lnTo>
                      <a:pt x="676" y="510"/>
                    </a:lnTo>
                    <a:lnTo>
                      <a:pt x="678" y="510"/>
                    </a:lnTo>
                    <a:lnTo>
                      <a:pt x="680" y="510"/>
                    </a:lnTo>
                    <a:lnTo>
                      <a:pt x="680" y="508"/>
                    </a:lnTo>
                    <a:lnTo>
                      <a:pt x="680" y="506"/>
                    </a:lnTo>
                    <a:lnTo>
                      <a:pt x="682" y="504"/>
                    </a:lnTo>
                    <a:lnTo>
                      <a:pt x="680" y="502"/>
                    </a:lnTo>
                    <a:lnTo>
                      <a:pt x="680" y="502"/>
                    </a:lnTo>
                    <a:lnTo>
                      <a:pt x="678" y="497"/>
                    </a:lnTo>
                    <a:lnTo>
                      <a:pt x="676" y="497"/>
                    </a:lnTo>
                    <a:lnTo>
                      <a:pt x="676" y="495"/>
                    </a:lnTo>
                    <a:lnTo>
                      <a:pt x="676" y="493"/>
                    </a:lnTo>
                    <a:lnTo>
                      <a:pt x="676" y="493"/>
                    </a:lnTo>
                    <a:lnTo>
                      <a:pt x="676" y="491"/>
                    </a:lnTo>
                    <a:lnTo>
                      <a:pt x="678" y="491"/>
                    </a:lnTo>
                    <a:lnTo>
                      <a:pt x="682" y="489"/>
                    </a:lnTo>
                    <a:lnTo>
                      <a:pt x="685" y="487"/>
                    </a:lnTo>
                    <a:lnTo>
                      <a:pt x="689" y="485"/>
                    </a:lnTo>
                    <a:lnTo>
                      <a:pt x="691" y="482"/>
                    </a:lnTo>
                    <a:lnTo>
                      <a:pt x="693" y="482"/>
                    </a:lnTo>
                    <a:lnTo>
                      <a:pt x="695" y="482"/>
                    </a:lnTo>
                    <a:lnTo>
                      <a:pt x="699" y="482"/>
                    </a:lnTo>
                    <a:lnTo>
                      <a:pt x="706" y="482"/>
                    </a:lnTo>
                    <a:lnTo>
                      <a:pt x="710" y="485"/>
                    </a:lnTo>
                    <a:lnTo>
                      <a:pt x="710" y="485"/>
                    </a:lnTo>
                    <a:lnTo>
                      <a:pt x="712" y="485"/>
                    </a:lnTo>
                    <a:lnTo>
                      <a:pt x="712" y="487"/>
                    </a:lnTo>
                    <a:lnTo>
                      <a:pt x="719" y="495"/>
                    </a:lnTo>
                    <a:lnTo>
                      <a:pt x="721" y="508"/>
                    </a:lnTo>
                    <a:lnTo>
                      <a:pt x="721" y="508"/>
                    </a:lnTo>
                    <a:lnTo>
                      <a:pt x="719" y="510"/>
                    </a:lnTo>
                    <a:lnTo>
                      <a:pt x="719" y="508"/>
                    </a:lnTo>
                    <a:lnTo>
                      <a:pt x="717" y="510"/>
                    </a:lnTo>
                    <a:lnTo>
                      <a:pt x="714" y="510"/>
                    </a:lnTo>
                    <a:lnTo>
                      <a:pt x="712" y="514"/>
                    </a:lnTo>
                    <a:lnTo>
                      <a:pt x="712" y="516"/>
                    </a:lnTo>
                    <a:lnTo>
                      <a:pt x="712" y="519"/>
                    </a:lnTo>
                    <a:lnTo>
                      <a:pt x="712" y="519"/>
                    </a:lnTo>
                    <a:lnTo>
                      <a:pt x="712" y="521"/>
                    </a:lnTo>
                    <a:lnTo>
                      <a:pt x="714" y="523"/>
                    </a:lnTo>
                    <a:lnTo>
                      <a:pt x="714" y="531"/>
                    </a:lnTo>
                    <a:lnTo>
                      <a:pt x="714" y="533"/>
                    </a:lnTo>
                    <a:lnTo>
                      <a:pt x="714" y="536"/>
                    </a:lnTo>
                    <a:lnTo>
                      <a:pt x="714" y="536"/>
                    </a:lnTo>
                    <a:lnTo>
                      <a:pt x="717" y="538"/>
                    </a:lnTo>
                    <a:lnTo>
                      <a:pt x="719" y="542"/>
                    </a:lnTo>
                    <a:lnTo>
                      <a:pt x="719" y="546"/>
                    </a:lnTo>
                    <a:lnTo>
                      <a:pt x="717" y="555"/>
                    </a:lnTo>
                    <a:lnTo>
                      <a:pt x="717" y="557"/>
                    </a:lnTo>
                    <a:lnTo>
                      <a:pt x="717" y="559"/>
                    </a:lnTo>
                    <a:lnTo>
                      <a:pt x="717" y="561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7" name="Rectangle 19">
                <a:extLst>
                  <a:ext uri="{FF2B5EF4-FFF2-40B4-BE49-F238E27FC236}">
                    <a16:creationId xmlns:a16="http://schemas.microsoft.com/office/drawing/2014/main" id="{DA9268BA-1A56-9840-9E1E-B292613EF5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8" name="Rectangle 20">
                <a:extLst>
                  <a:ext uri="{FF2B5EF4-FFF2-40B4-BE49-F238E27FC236}">
                    <a16:creationId xmlns:a16="http://schemas.microsoft.com/office/drawing/2014/main" id="{BD8FCC9A-E7E1-394E-B2EF-F36F7B6ED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517" y="1347788"/>
                <a:ext cx="1191" cy="1191"/>
              </a:xfrm>
              <a:prstGeom prst="rect">
                <a:avLst/>
              </a:pr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29" name="Freeform 21">
                <a:extLst>
                  <a:ext uri="{FF2B5EF4-FFF2-40B4-BE49-F238E27FC236}">
                    <a16:creationId xmlns:a16="http://schemas.microsoft.com/office/drawing/2014/main" id="{D70B5843-7369-7545-BAFA-5E16C2772D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9517" y="1345406"/>
                <a:ext cx="191691" cy="109538"/>
              </a:xfrm>
              <a:custGeom>
                <a:avLst/>
                <a:gdLst>
                  <a:gd name="T0" fmla="*/ 4 w 161"/>
                  <a:gd name="T1" fmla="*/ 9 h 92"/>
                  <a:gd name="T2" fmla="*/ 0 w 161"/>
                  <a:gd name="T3" fmla="*/ 2 h 92"/>
                  <a:gd name="T4" fmla="*/ 10 w 161"/>
                  <a:gd name="T5" fmla="*/ 0 h 92"/>
                  <a:gd name="T6" fmla="*/ 23 w 161"/>
                  <a:gd name="T7" fmla="*/ 7 h 92"/>
                  <a:gd name="T8" fmla="*/ 30 w 161"/>
                  <a:gd name="T9" fmla="*/ 5 h 92"/>
                  <a:gd name="T10" fmla="*/ 40 w 161"/>
                  <a:gd name="T11" fmla="*/ 9 h 92"/>
                  <a:gd name="T12" fmla="*/ 64 w 161"/>
                  <a:gd name="T13" fmla="*/ 15 h 92"/>
                  <a:gd name="T14" fmla="*/ 68 w 161"/>
                  <a:gd name="T15" fmla="*/ 13 h 92"/>
                  <a:gd name="T16" fmla="*/ 68 w 161"/>
                  <a:gd name="T17" fmla="*/ 13 h 92"/>
                  <a:gd name="T18" fmla="*/ 76 w 161"/>
                  <a:gd name="T19" fmla="*/ 11 h 92"/>
                  <a:gd name="T20" fmla="*/ 81 w 161"/>
                  <a:gd name="T21" fmla="*/ 11 h 92"/>
                  <a:gd name="T22" fmla="*/ 81 w 161"/>
                  <a:gd name="T23" fmla="*/ 13 h 92"/>
                  <a:gd name="T24" fmla="*/ 81 w 161"/>
                  <a:gd name="T25" fmla="*/ 13 h 92"/>
                  <a:gd name="T26" fmla="*/ 83 w 161"/>
                  <a:gd name="T27" fmla="*/ 15 h 92"/>
                  <a:gd name="T28" fmla="*/ 91 w 161"/>
                  <a:gd name="T29" fmla="*/ 22 h 92"/>
                  <a:gd name="T30" fmla="*/ 102 w 161"/>
                  <a:gd name="T31" fmla="*/ 19 h 92"/>
                  <a:gd name="T32" fmla="*/ 106 w 161"/>
                  <a:gd name="T33" fmla="*/ 22 h 92"/>
                  <a:gd name="T34" fmla="*/ 119 w 161"/>
                  <a:gd name="T35" fmla="*/ 28 h 92"/>
                  <a:gd name="T36" fmla="*/ 132 w 161"/>
                  <a:gd name="T37" fmla="*/ 34 h 92"/>
                  <a:gd name="T38" fmla="*/ 134 w 161"/>
                  <a:gd name="T39" fmla="*/ 32 h 92"/>
                  <a:gd name="T40" fmla="*/ 136 w 161"/>
                  <a:gd name="T41" fmla="*/ 30 h 92"/>
                  <a:gd name="T42" fmla="*/ 136 w 161"/>
                  <a:gd name="T43" fmla="*/ 28 h 92"/>
                  <a:gd name="T44" fmla="*/ 138 w 161"/>
                  <a:gd name="T45" fmla="*/ 24 h 92"/>
                  <a:gd name="T46" fmla="*/ 138 w 161"/>
                  <a:gd name="T47" fmla="*/ 19 h 92"/>
                  <a:gd name="T48" fmla="*/ 140 w 161"/>
                  <a:gd name="T49" fmla="*/ 19 h 92"/>
                  <a:gd name="T50" fmla="*/ 144 w 161"/>
                  <a:gd name="T51" fmla="*/ 22 h 92"/>
                  <a:gd name="T52" fmla="*/ 155 w 161"/>
                  <a:gd name="T53" fmla="*/ 32 h 92"/>
                  <a:gd name="T54" fmla="*/ 153 w 161"/>
                  <a:gd name="T55" fmla="*/ 34 h 92"/>
                  <a:gd name="T56" fmla="*/ 151 w 161"/>
                  <a:gd name="T57" fmla="*/ 39 h 92"/>
                  <a:gd name="T58" fmla="*/ 151 w 161"/>
                  <a:gd name="T59" fmla="*/ 43 h 92"/>
                  <a:gd name="T60" fmla="*/ 161 w 161"/>
                  <a:gd name="T61" fmla="*/ 51 h 92"/>
                  <a:gd name="T62" fmla="*/ 161 w 161"/>
                  <a:gd name="T63" fmla="*/ 53 h 92"/>
                  <a:gd name="T64" fmla="*/ 159 w 161"/>
                  <a:gd name="T65" fmla="*/ 60 h 92"/>
                  <a:gd name="T66" fmla="*/ 159 w 161"/>
                  <a:gd name="T67" fmla="*/ 70 h 92"/>
                  <a:gd name="T68" fmla="*/ 159 w 161"/>
                  <a:gd name="T69" fmla="*/ 75 h 92"/>
                  <a:gd name="T70" fmla="*/ 144 w 161"/>
                  <a:gd name="T71" fmla="*/ 90 h 92"/>
                  <a:gd name="T72" fmla="*/ 125 w 161"/>
                  <a:gd name="T73" fmla="*/ 81 h 92"/>
                  <a:gd name="T74" fmla="*/ 125 w 161"/>
                  <a:gd name="T75" fmla="*/ 81 h 92"/>
                  <a:gd name="T76" fmla="*/ 127 w 161"/>
                  <a:gd name="T77" fmla="*/ 85 h 92"/>
                  <a:gd name="T78" fmla="*/ 125 w 161"/>
                  <a:gd name="T79" fmla="*/ 87 h 92"/>
                  <a:gd name="T80" fmla="*/ 117 w 161"/>
                  <a:gd name="T81" fmla="*/ 90 h 92"/>
                  <a:gd name="T82" fmla="*/ 98 w 161"/>
                  <a:gd name="T83" fmla="*/ 81 h 92"/>
                  <a:gd name="T84" fmla="*/ 95 w 161"/>
                  <a:gd name="T85" fmla="*/ 81 h 92"/>
                  <a:gd name="T86" fmla="*/ 81 w 161"/>
                  <a:gd name="T87" fmla="*/ 85 h 92"/>
                  <a:gd name="T88" fmla="*/ 76 w 161"/>
                  <a:gd name="T89" fmla="*/ 85 h 92"/>
                  <a:gd name="T90" fmla="*/ 76 w 161"/>
                  <a:gd name="T91" fmla="*/ 83 h 92"/>
                  <a:gd name="T92" fmla="*/ 74 w 161"/>
                  <a:gd name="T93" fmla="*/ 83 h 92"/>
                  <a:gd name="T94" fmla="*/ 72 w 161"/>
                  <a:gd name="T95" fmla="*/ 68 h 92"/>
                  <a:gd name="T96" fmla="*/ 70 w 161"/>
                  <a:gd name="T97" fmla="*/ 66 h 92"/>
                  <a:gd name="T98" fmla="*/ 51 w 161"/>
                  <a:gd name="T99" fmla="*/ 45 h 92"/>
                  <a:gd name="T100" fmla="*/ 49 w 161"/>
                  <a:gd name="T101" fmla="*/ 41 h 92"/>
                  <a:gd name="T102" fmla="*/ 47 w 161"/>
                  <a:gd name="T103" fmla="*/ 32 h 92"/>
                  <a:gd name="T104" fmla="*/ 38 w 161"/>
                  <a:gd name="T105" fmla="*/ 22 h 92"/>
                  <a:gd name="T106" fmla="*/ 30 w 161"/>
                  <a:gd name="T107" fmla="*/ 24 h 92"/>
                  <a:gd name="T108" fmla="*/ 8 w 161"/>
                  <a:gd name="T109" fmla="*/ 1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1" h="92">
                    <a:moveTo>
                      <a:pt x="4" y="9"/>
                    </a:moveTo>
                    <a:lnTo>
                      <a:pt x="4" y="9"/>
                    </a:lnTo>
                    <a:lnTo>
                      <a:pt x="2" y="7"/>
                    </a:lnTo>
                    <a:lnTo>
                      <a:pt x="0" y="2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21" y="7"/>
                    </a:lnTo>
                    <a:lnTo>
                      <a:pt x="23" y="7"/>
                    </a:lnTo>
                    <a:lnTo>
                      <a:pt x="23" y="7"/>
                    </a:lnTo>
                    <a:lnTo>
                      <a:pt x="30" y="5"/>
                    </a:lnTo>
                    <a:lnTo>
                      <a:pt x="30" y="5"/>
                    </a:lnTo>
                    <a:lnTo>
                      <a:pt x="40" y="9"/>
                    </a:lnTo>
                    <a:lnTo>
                      <a:pt x="59" y="13"/>
                    </a:lnTo>
                    <a:lnTo>
                      <a:pt x="64" y="15"/>
                    </a:lnTo>
                    <a:lnTo>
                      <a:pt x="66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68" y="13"/>
                    </a:lnTo>
                    <a:lnTo>
                      <a:pt x="70" y="13"/>
                    </a:lnTo>
                    <a:lnTo>
                      <a:pt x="76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1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3"/>
                    </a:lnTo>
                    <a:lnTo>
                      <a:pt x="81" y="15"/>
                    </a:lnTo>
                    <a:lnTo>
                      <a:pt x="83" y="15"/>
                    </a:lnTo>
                    <a:lnTo>
                      <a:pt x="85" y="17"/>
                    </a:lnTo>
                    <a:lnTo>
                      <a:pt x="91" y="22"/>
                    </a:lnTo>
                    <a:lnTo>
                      <a:pt x="93" y="22"/>
                    </a:lnTo>
                    <a:lnTo>
                      <a:pt x="102" y="19"/>
                    </a:lnTo>
                    <a:lnTo>
                      <a:pt x="106" y="19"/>
                    </a:lnTo>
                    <a:lnTo>
                      <a:pt x="106" y="22"/>
                    </a:lnTo>
                    <a:lnTo>
                      <a:pt x="110" y="26"/>
                    </a:lnTo>
                    <a:lnTo>
                      <a:pt x="119" y="28"/>
                    </a:lnTo>
                    <a:lnTo>
                      <a:pt x="129" y="32"/>
                    </a:lnTo>
                    <a:lnTo>
                      <a:pt x="132" y="34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2"/>
                    </a:lnTo>
                    <a:lnTo>
                      <a:pt x="136" y="30"/>
                    </a:lnTo>
                    <a:lnTo>
                      <a:pt x="136" y="30"/>
                    </a:lnTo>
                    <a:lnTo>
                      <a:pt x="136" y="28"/>
                    </a:lnTo>
                    <a:lnTo>
                      <a:pt x="136" y="26"/>
                    </a:lnTo>
                    <a:lnTo>
                      <a:pt x="138" y="24"/>
                    </a:lnTo>
                    <a:lnTo>
                      <a:pt x="138" y="22"/>
                    </a:lnTo>
                    <a:lnTo>
                      <a:pt x="138" y="19"/>
                    </a:lnTo>
                    <a:lnTo>
                      <a:pt x="140" y="19"/>
                    </a:lnTo>
                    <a:lnTo>
                      <a:pt x="140" y="19"/>
                    </a:lnTo>
                    <a:lnTo>
                      <a:pt x="142" y="19"/>
                    </a:lnTo>
                    <a:lnTo>
                      <a:pt x="144" y="22"/>
                    </a:lnTo>
                    <a:lnTo>
                      <a:pt x="153" y="30"/>
                    </a:lnTo>
                    <a:lnTo>
                      <a:pt x="155" y="32"/>
                    </a:lnTo>
                    <a:lnTo>
                      <a:pt x="155" y="32"/>
                    </a:lnTo>
                    <a:lnTo>
                      <a:pt x="153" y="34"/>
                    </a:lnTo>
                    <a:lnTo>
                      <a:pt x="151" y="36"/>
                    </a:lnTo>
                    <a:lnTo>
                      <a:pt x="151" y="39"/>
                    </a:lnTo>
                    <a:lnTo>
                      <a:pt x="151" y="39"/>
                    </a:lnTo>
                    <a:lnTo>
                      <a:pt x="151" y="43"/>
                    </a:lnTo>
                    <a:lnTo>
                      <a:pt x="159" y="49"/>
                    </a:lnTo>
                    <a:lnTo>
                      <a:pt x="161" y="51"/>
                    </a:lnTo>
                    <a:lnTo>
                      <a:pt x="161" y="53"/>
                    </a:lnTo>
                    <a:lnTo>
                      <a:pt x="161" y="53"/>
                    </a:lnTo>
                    <a:lnTo>
                      <a:pt x="159" y="58"/>
                    </a:lnTo>
                    <a:lnTo>
                      <a:pt x="159" y="60"/>
                    </a:lnTo>
                    <a:lnTo>
                      <a:pt x="159" y="62"/>
                    </a:lnTo>
                    <a:lnTo>
                      <a:pt x="159" y="70"/>
                    </a:lnTo>
                    <a:lnTo>
                      <a:pt x="159" y="73"/>
                    </a:lnTo>
                    <a:lnTo>
                      <a:pt x="159" y="75"/>
                    </a:lnTo>
                    <a:lnTo>
                      <a:pt x="155" y="81"/>
                    </a:lnTo>
                    <a:lnTo>
                      <a:pt x="144" y="90"/>
                    </a:lnTo>
                    <a:lnTo>
                      <a:pt x="142" y="92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5" y="81"/>
                    </a:lnTo>
                    <a:lnTo>
                      <a:pt x="127" y="83"/>
                    </a:lnTo>
                    <a:lnTo>
                      <a:pt x="127" y="85"/>
                    </a:lnTo>
                    <a:lnTo>
                      <a:pt x="125" y="85"/>
                    </a:lnTo>
                    <a:lnTo>
                      <a:pt x="125" y="87"/>
                    </a:lnTo>
                    <a:lnTo>
                      <a:pt x="121" y="90"/>
                    </a:lnTo>
                    <a:lnTo>
                      <a:pt x="117" y="90"/>
                    </a:lnTo>
                    <a:lnTo>
                      <a:pt x="115" y="90"/>
                    </a:lnTo>
                    <a:lnTo>
                      <a:pt x="98" y="81"/>
                    </a:lnTo>
                    <a:lnTo>
                      <a:pt x="98" y="81"/>
                    </a:lnTo>
                    <a:lnTo>
                      <a:pt x="95" y="81"/>
                    </a:lnTo>
                    <a:lnTo>
                      <a:pt x="93" y="81"/>
                    </a:lnTo>
                    <a:lnTo>
                      <a:pt x="81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5"/>
                    </a:lnTo>
                    <a:lnTo>
                      <a:pt x="76" y="83"/>
                    </a:lnTo>
                    <a:lnTo>
                      <a:pt x="76" y="83"/>
                    </a:lnTo>
                    <a:lnTo>
                      <a:pt x="74" y="83"/>
                    </a:lnTo>
                    <a:lnTo>
                      <a:pt x="74" y="70"/>
                    </a:lnTo>
                    <a:lnTo>
                      <a:pt x="72" y="68"/>
                    </a:lnTo>
                    <a:lnTo>
                      <a:pt x="72" y="66"/>
                    </a:lnTo>
                    <a:lnTo>
                      <a:pt x="70" y="66"/>
                    </a:lnTo>
                    <a:lnTo>
                      <a:pt x="57" y="53"/>
                    </a:lnTo>
                    <a:lnTo>
                      <a:pt x="51" y="45"/>
                    </a:lnTo>
                    <a:lnTo>
                      <a:pt x="49" y="45"/>
                    </a:lnTo>
                    <a:lnTo>
                      <a:pt x="49" y="41"/>
                    </a:lnTo>
                    <a:lnTo>
                      <a:pt x="49" y="41"/>
                    </a:lnTo>
                    <a:lnTo>
                      <a:pt x="47" y="32"/>
                    </a:lnTo>
                    <a:lnTo>
                      <a:pt x="40" y="24"/>
                    </a:lnTo>
                    <a:lnTo>
                      <a:pt x="38" y="22"/>
                    </a:lnTo>
                    <a:lnTo>
                      <a:pt x="32" y="24"/>
                    </a:lnTo>
                    <a:lnTo>
                      <a:pt x="30" y="24"/>
                    </a:lnTo>
                    <a:lnTo>
                      <a:pt x="21" y="19"/>
                    </a:lnTo>
                    <a:lnTo>
                      <a:pt x="8" y="15"/>
                    </a:lnTo>
                    <a:lnTo>
                      <a:pt x="4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9122EDF4-0A1B-8144-8E68-2787DB369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1" name="Freeform 24">
                <a:extLst>
                  <a:ext uri="{FF2B5EF4-FFF2-40B4-BE49-F238E27FC236}">
                    <a16:creationId xmlns:a16="http://schemas.microsoft.com/office/drawing/2014/main" id="{BAC844FE-D616-5D4B-B6AD-F5752A863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9276" y="1107281"/>
                <a:ext cx="52388" cy="76200"/>
              </a:xfrm>
              <a:custGeom>
                <a:avLst/>
                <a:gdLst>
                  <a:gd name="T0" fmla="*/ 23 w 44"/>
                  <a:gd name="T1" fmla="*/ 58 h 64"/>
                  <a:gd name="T2" fmla="*/ 23 w 44"/>
                  <a:gd name="T3" fmla="*/ 58 h 64"/>
                  <a:gd name="T4" fmla="*/ 19 w 44"/>
                  <a:gd name="T5" fmla="*/ 51 h 64"/>
                  <a:gd name="T6" fmla="*/ 19 w 44"/>
                  <a:gd name="T7" fmla="*/ 49 h 64"/>
                  <a:gd name="T8" fmla="*/ 19 w 44"/>
                  <a:gd name="T9" fmla="*/ 49 h 64"/>
                  <a:gd name="T10" fmla="*/ 19 w 44"/>
                  <a:gd name="T11" fmla="*/ 34 h 64"/>
                  <a:gd name="T12" fmla="*/ 17 w 44"/>
                  <a:gd name="T13" fmla="*/ 32 h 64"/>
                  <a:gd name="T14" fmla="*/ 6 w 44"/>
                  <a:gd name="T15" fmla="*/ 13 h 64"/>
                  <a:gd name="T16" fmla="*/ 4 w 44"/>
                  <a:gd name="T17" fmla="*/ 11 h 64"/>
                  <a:gd name="T18" fmla="*/ 0 w 44"/>
                  <a:gd name="T19" fmla="*/ 5 h 64"/>
                  <a:gd name="T20" fmla="*/ 0 w 44"/>
                  <a:gd name="T21" fmla="*/ 0 h 64"/>
                  <a:gd name="T22" fmla="*/ 15 w 44"/>
                  <a:gd name="T23" fmla="*/ 5 h 64"/>
                  <a:gd name="T24" fmla="*/ 21 w 44"/>
                  <a:gd name="T25" fmla="*/ 5 h 64"/>
                  <a:gd name="T26" fmla="*/ 34 w 44"/>
                  <a:gd name="T27" fmla="*/ 3 h 64"/>
                  <a:gd name="T28" fmla="*/ 36 w 44"/>
                  <a:gd name="T29" fmla="*/ 5 h 64"/>
                  <a:gd name="T30" fmla="*/ 36 w 44"/>
                  <a:gd name="T31" fmla="*/ 5 h 64"/>
                  <a:gd name="T32" fmla="*/ 36 w 44"/>
                  <a:gd name="T33" fmla="*/ 7 h 64"/>
                  <a:gd name="T34" fmla="*/ 34 w 44"/>
                  <a:gd name="T35" fmla="*/ 7 h 64"/>
                  <a:gd name="T36" fmla="*/ 34 w 44"/>
                  <a:gd name="T37" fmla="*/ 9 h 64"/>
                  <a:gd name="T38" fmla="*/ 34 w 44"/>
                  <a:gd name="T39" fmla="*/ 11 h 64"/>
                  <a:gd name="T40" fmla="*/ 34 w 44"/>
                  <a:gd name="T41" fmla="*/ 13 h 64"/>
                  <a:gd name="T42" fmla="*/ 34 w 44"/>
                  <a:gd name="T43" fmla="*/ 15 h 64"/>
                  <a:gd name="T44" fmla="*/ 36 w 44"/>
                  <a:gd name="T45" fmla="*/ 17 h 64"/>
                  <a:gd name="T46" fmla="*/ 38 w 44"/>
                  <a:gd name="T47" fmla="*/ 22 h 64"/>
                  <a:gd name="T48" fmla="*/ 40 w 44"/>
                  <a:gd name="T49" fmla="*/ 26 h 64"/>
                  <a:gd name="T50" fmla="*/ 42 w 44"/>
                  <a:gd name="T51" fmla="*/ 37 h 64"/>
                  <a:gd name="T52" fmla="*/ 44 w 44"/>
                  <a:gd name="T53" fmla="*/ 41 h 64"/>
                  <a:gd name="T54" fmla="*/ 44 w 44"/>
                  <a:gd name="T55" fmla="*/ 43 h 64"/>
                  <a:gd name="T56" fmla="*/ 44 w 44"/>
                  <a:gd name="T57" fmla="*/ 47 h 64"/>
                  <a:gd name="T58" fmla="*/ 44 w 44"/>
                  <a:gd name="T59" fmla="*/ 47 h 64"/>
                  <a:gd name="T60" fmla="*/ 40 w 44"/>
                  <a:gd name="T61" fmla="*/ 56 h 64"/>
                  <a:gd name="T62" fmla="*/ 34 w 44"/>
                  <a:gd name="T63" fmla="*/ 62 h 64"/>
                  <a:gd name="T64" fmla="*/ 34 w 44"/>
                  <a:gd name="T65" fmla="*/ 62 h 64"/>
                  <a:gd name="T66" fmla="*/ 34 w 44"/>
                  <a:gd name="T67" fmla="*/ 64 h 64"/>
                  <a:gd name="T68" fmla="*/ 32 w 44"/>
                  <a:gd name="T69" fmla="*/ 62 h 64"/>
                  <a:gd name="T70" fmla="*/ 32 w 44"/>
                  <a:gd name="T71" fmla="*/ 62 h 64"/>
                  <a:gd name="T72" fmla="*/ 30 w 44"/>
                  <a:gd name="T73" fmla="*/ 58 h 64"/>
                  <a:gd name="T74" fmla="*/ 30 w 44"/>
                  <a:gd name="T75" fmla="*/ 58 h 64"/>
                  <a:gd name="T76" fmla="*/ 30 w 44"/>
                  <a:gd name="T77" fmla="*/ 58 h 64"/>
                  <a:gd name="T78" fmla="*/ 27 w 44"/>
                  <a:gd name="T79" fmla="*/ 58 h 64"/>
                  <a:gd name="T80" fmla="*/ 25 w 44"/>
                  <a:gd name="T81" fmla="*/ 60 h 64"/>
                  <a:gd name="T82" fmla="*/ 23 w 44"/>
                  <a:gd name="T83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4" h="64">
                    <a:moveTo>
                      <a:pt x="23" y="58"/>
                    </a:moveTo>
                    <a:lnTo>
                      <a:pt x="23" y="58"/>
                    </a:lnTo>
                    <a:lnTo>
                      <a:pt x="19" y="51"/>
                    </a:lnTo>
                    <a:lnTo>
                      <a:pt x="19" y="49"/>
                    </a:lnTo>
                    <a:lnTo>
                      <a:pt x="19" y="49"/>
                    </a:lnTo>
                    <a:lnTo>
                      <a:pt x="19" y="34"/>
                    </a:lnTo>
                    <a:lnTo>
                      <a:pt x="17" y="32"/>
                    </a:lnTo>
                    <a:lnTo>
                      <a:pt x="6" y="13"/>
                    </a:lnTo>
                    <a:lnTo>
                      <a:pt x="4" y="11"/>
                    </a:lnTo>
                    <a:lnTo>
                      <a:pt x="0" y="5"/>
                    </a:lnTo>
                    <a:lnTo>
                      <a:pt x="0" y="0"/>
                    </a:lnTo>
                    <a:lnTo>
                      <a:pt x="15" y="5"/>
                    </a:lnTo>
                    <a:lnTo>
                      <a:pt x="21" y="5"/>
                    </a:lnTo>
                    <a:lnTo>
                      <a:pt x="34" y="3"/>
                    </a:lnTo>
                    <a:lnTo>
                      <a:pt x="36" y="5"/>
                    </a:lnTo>
                    <a:lnTo>
                      <a:pt x="36" y="5"/>
                    </a:lnTo>
                    <a:lnTo>
                      <a:pt x="36" y="7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34" y="13"/>
                    </a:lnTo>
                    <a:lnTo>
                      <a:pt x="34" y="15"/>
                    </a:lnTo>
                    <a:lnTo>
                      <a:pt x="36" y="17"/>
                    </a:lnTo>
                    <a:lnTo>
                      <a:pt x="38" y="22"/>
                    </a:lnTo>
                    <a:lnTo>
                      <a:pt x="40" y="26"/>
                    </a:lnTo>
                    <a:lnTo>
                      <a:pt x="42" y="37"/>
                    </a:lnTo>
                    <a:lnTo>
                      <a:pt x="44" y="41"/>
                    </a:lnTo>
                    <a:lnTo>
                      <a:pt x="44" y="43"/>
                    </a:lnTo>
                    <a:lnTo>
                      <a:pt x="44" y="47"/>
                    </a:lnTo>
                    <a:lnTo>
                      <a:pt x="44" y="47"/>
                    </a:lnTo>
                    <a:lnTo>
                      <a:pt x="40" y="56"/>
                    </a:lnTo>
                    <a:lnTo>
                      <a:pt x="34" y="62"/>
                    </a:lnTo>
                    <a:lnTo>
                      <a:pt x="34" y="62"/>
                    </a:lnTo>
                    <a:lnTo>
                      <a:pt x="34" y="64"/>
                    </a:lnTo>
                    <a:lnTo>
                      <a:pt x="32" y="62"/>
                    </a:lnTo>
                    <a:lnTo>
                      <a:pt x="32" y="62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30" y="58"/>
                    </a:lnTo>
                    <a:lnTo>
                      <a:pt x="27" y="58"/>
                    </a:lnTo>
                    <a:lnTo>
                      <a:pt x="25" y="60"/>
                    </a:lnTo>
                    <a:lnTo>
                      <a:pt x="23" y="58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2" name="Freeform 25">
                <a:extLst>
                  <a:ext uri="{FF2B5EF4-FFF2-40B4-BE49-F238E27FC236}">
                    <a16:creationId xmlns:a16="http://schemas.microsoft.com/office/drawing/2014/main" id="{039E2442-D6DC-AD4C-AF90-502CB9066C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3001" y="925116"/>
                <a:ext cx="1843088" cy="1551385"/>
              </a:xfrm>
              <a:custGeom>
                <a:avLst/>
                <a:gdLst>
                  <a:gd name="T0" fmla="*/ 349 w 1548"/>
                  <a:gd name="T1" fmla="*/ 815 h 1303"/>
                  <a:gd name="T2" fmla="*/ 421 w 1548"/>
                  <a:gd name="T3" fmla="*/ 812 h 1303"/>
                  <a:gd name="T4" fmla="*/ 470 w 1548"/>
                  <a:gd name="T5" fmla="*/ 861 h 1303"/>
                  <a:gd name="T6" fmla="*/ 489 w 1548"/>
                  <a:gd name="T7" fmla="*/ 906 h 1303"/>
                  <a:gd name="T8" fmla="*/ 495 w 1548"/>
                  <a:gd name="T9" fmla="*/ 978 h 1303"/>
                  <a:gd name="T10" fmla="*/ 646 w 1548"/>
                  <a:gd name="T11" fmla="*/ 883 h 1303"/>
                  <a:gd name="T12" fmla="*/ 621 w 1548"/>
                  <a:gd name="T13" fmla="*/ 736 h 1303"/>
                  <a:gd name="T14" fmla="*/ 702 w 1548"/>
                  <a:gd name="T15" fmla="*/ 755 h 1303"/>
                  <a:gd name="T16" fmla="*/ 825 w 1548"/>
                  <a:gd name="T17" fmla="*/ 715 h 1303"/>
                  <a:gd name="T18" fmla="*/ 797 w 1548"/>
                  <a:gd name="T19" fmla="*/ 800 h 1303"/>
                  <a:gd name="T20" fmla="*/ 814 w 1548"/>
                  <a:gd name="T21" fmla="*/ 866 h 1303"/>
                  <a:gd name="T22" fmla="*/ 861 w 1548"/>
                  <a:gd name="T23" fmla="*/ 908 h 1303"/>
                  <a:gd name="T24" fmla="*/ 876 w 1548"/>
                  <a:gd name="T25" fmla="*/ 965 h 1303"/>
                  <a:gd name="T26" fmla="*/ 908 w 1548"/>
                  <a:gd name="T27" fmla="*/ 997 h 1303"/>
                  <a:gd name="T28" fmla="*/ 970 w 1548"/>
                  <a:gd name="T29" fmla="*/ 1033 h 1303"/>
                  <a:gd name="T30" fmla="*/ 961 w 1548"/>
                  <a:gd name="T31" fmla="*/ 1089 h 1303"/>
                  <a:gd name="T32" fmla="*/ 991 w 1548"/>
                  <a:gd name="T33" fmla="*/ 1125 h 1303"/>
                  <a:gd name="T34" fmla="*/ 1038 w 1548"/>
                  <a:gd name="T35" fmla="*/ 1136 h 1303"/>
                  <a:gd name="T36" fmla="*/ 1053 w 1548"/>
                  <a:gd name="T37" fmla="*/ 1174 h 1303"/>
                  <a:gd name="T38" fmla="*/ 1059 w 1548"/>
                  <a:gd name="T39" fmla="*/ 1229 h 1303"/>
                  <a:gd name="T40" fmla="*/ 1036 w 1548"/>
                  <a:gd name="T41" fmla="*/ 1276 h 1303"/>
                  <a:gd name="T42" fmla="*/ 1114 w 1548"/>
                  <a:gd name="T43" fmla="*/ 1276 h 1303"/>
                  <a:gd name="T44" fmla="*/ 1116 w 1548"/>
                  <a:gd name="T45" fmla="*/ 1240 h 1303"/>
                  <a:gd name="T46" fmla="*/ 1144 w 1548"/>
                  <a:gd name="T47" fmla="*/ 1231 h 1303"/>
                  <a:gd name="T48" fmla="*/ 1229 w 1548"/>
                  <a:gd name="T49" fmla="*/ 1206 h 1303"/>
                  <a:gd name="T50" fmla="*/ 1265 w 1548"/>
                  <a:gd name="T51" fmla="*/ 1178 h 1303"/>
                  <a:gd name="T52" fmla="*/ 1289 w 1548"/>
                  <a:gd name="T53" fmla="*/ 1125 h 1303"/>
                  <a:gd name="T54" fmla="*/ 1365 w 1548"/>
                  <a:gd name="T55" fmla="*/ 1104 h 1303"/>
                  <a:gd name="T56" fmla="*/ 1333 w 1548"/>
                  <a:gd name="T57" fmla="*/ 1008 h 1303"/>
                  <a:gd name="T58" fmla="*/ 1335 w 1548"/>
                  <a:gd name="T59" fmla="*/ 942 h 1303"/>
                  <a:gd name="T60" fmla="*/ 1329 w 1548"/>
                  <a:gd name="T61" fmla="*/ 900 h 1303"/>
                  <a:gd name="T62" fmla="*/ 1429 w 1548"/>
                  <a:gd name="T63" fmla="*/ 842 h 1303"/>
                  <a:gd name="T64" fmla="*/ 1444 w 1548"/>
                  <a:gd name="T65" fmla="*/ 787 h 1303"/>
                  <a:gd name="T66" fmla="*/ 1446 w 1548"/>
                  <a:gd name="T67" fmla="*/ 751 h 1303"/>
                  <a:gd name="T68" fmla="*/ 1425 w 1548"/>
                  <a:gd name="T69" fmla="*/ 713 h 1303"/>
                  <a:gd name="T70" fmla="*/ 1397 w 1548"/>
                  <a:gd name="T71" fmla="*/ 638 h 1303"/>
                  <a:gd name="T72" fmla="*/ 1395 w 1548"/>
                  <a:gd name="T73" fmla="*/ 581 h 1303"/>
                  <a:gd name="T74" fmla="*/ 1323 w 1548"/>
                  <a:gd name="T75" fmla="*/ 508 h 1303"/>
                  <a:gd name="T76" fmla="*/ 1380 w 1548"/>
                  <a:gd name="T77" fmla="*/ 436 h 1303"/>
                  <a:gd name="T78" fmla="*/ 1456 w 1548"/>
                  <a:gd name="T79" fmla="*/ 426 h 1303"/>
                  <a:gd name="T80" fmla="*/ 1529 w 1548"/>
                  <a:gd name="T81" fmla="*/ 353 h 1303"/>
                  <a:gd name="T82" fmla="*/ 1420 w 1548"/>
                  <a:gd name="T83" fmla="*/ 296 h 1303"/>
                  <a:gd name="T84" fmla="*/ 1220 w 1548"/>
                  <a:gd name="T85" fmla="*/ 202 h 1303"/>
                  <a:gd name="T86" fmla="*/ 1042 w 1548"/>
                  <a:gd name="T87" fmla="*/ 196 h 1303"/>
                  <a:gd name="T88" fmla="*/ 970 w 1548"/>
                  <a:gd name="T89" fmla="*/ 181 h 1303"/>
                  <a:gd name="T90" fmla="*/ 768 w 1548"/>
                  <a:gd name="T91" fmla="*/ 3 h 1303"/>
                  <a:gd name="T92" fmla="*/ 568 w 1548"/>
                  <a:gd name="T93" fmla="*/ 153 h 1303"/>
                  <a:gd name="T94" fmla="*/ 598 w 1548"/>
                  <a:gd name="T95" fmla="*/ 211 h 1303"/>
                  <a:gd name="T96" fmla="*/ 510 w 1548"/>
                  <a:gd name="T97" fmla="*/ 160 h 1303"/>
                  <a:gd name="T98" fmla="*/ 451 w 1548"/>
                  <a:gd name="T99" fmla="*/ 253 h 1303"/>
                  <a:gd name="T100" fmla="*/ 170 w 1548"/>
                  <a:gd name="T101" fmla="*/ 166 h 1303"/>
                  <a:gd name="T102" fmla="*/ 215 w 1548"/>
                  <a:gd name="T103" fmla="*/ 343 h 1303"/>
                  <a:gd name="T104" fmla="*/ 162 w 1548"/>
                  <a:gd name="T105" fmla="*/ 621 h 1303"/>
                  <a:gd name="T106" fmla="*/ 132 w 1548"/>
                  <a:gd name="T107" fmla="*/ 810 h 1303"/>
                  <a:gd name="T108" fmla="*/ 644 w 1548"/>
                  <a:gd name="T109" fmla="*/ 366 h 1303"/>
                  <a:gd name="T110" fmla="*/ 719 w 1548"/>
                  <a:gd name="T111" fmla="*/ 385 h 1303"/>
                  <a:gd name="T112" fmla="*/ 744 w 1548"/>
                  <a:gd name="T113" fmla="*/ 415 h 1303"/>
                  <a:gd name="T114" fmla="*/ 659 w 1548"/>
                  <a:gd name="T115" fmla="*/ 436 h 1303"/>
                  <a:gd name="T116" fmla="*/ 38 w 1548"/>
                  <a:gd name="T117" fmla="*/ 202 h 1303"/>
                  <a:gd name="T118" fmla="*/ 189 w 1548"/>
                  <a:gd name="T119" fmla="*/ 143 h 1303"/>
                  <a:gd name="T120" fmla="*/ 381 w 1548"/>
                  <a:gd name="T121" fmla="*/ 88 h 1303"/>
                  <a:gd name="T122" fmla="*/ 281 w 1548"/>
                  <a:gd name="T123" fmla="*/ 107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8" h="1303">
                    <a:moveTo>
                      <a:pt x="202" y="897"/>
                    </a:moveTo>
                    <a:lnTo>
                      <a:pt x="202" y="897"/>
                    </a:lnTo>
                    <a:lnTo>
                      <a:pt x="206" y="895"/>
                    </a:lnTo>
                    <a:lnTo>
                      <a:pt x="208" y="891"/>
                    </a:lnTo>
                    <a:lnTo>
                      <a:pt x="211" y="891"/>
                    </a:lnTo>
                    <a:lnTo>
                      <a:pt x="253" y="885"/>
                    </a:lnTo>
                    <a:lnTo>
                      <a:pt x="266" y="880"/>
                    </a:lnTo>
                    <a:lnTo>
                      <a:pt x="281" y="870"/>
                    </a:lnTo>
                    <a:lnTo>
                      <a:pt x="285" y="863"/>
                    </a:lnTo>
                    <a:lnTo>
                      <a:pt x="287" y="863"/>
                    </a:lnTo>
                    <a:lnTo>
                      <a:pt x="287" y="861"/>
                    </a:lnTo>
                    <a:lnTo>
                      <a:pt x="296" y="859"/>
                    </a:lnTo>
                    <a:lnTo>
                      <a:pt x="300" y="857"/>
                    </a:lnTo>
                    <a:lnTo>
                      <a:pt x="302" y="855"/>
                    </a:lnTo>
                    <a:lnTo>
                      <a:pt x="315" y="838"/>
                    </a:lnTo>
                    <a:lnTo>
                      <a:pt x="330" y="823"/>
                    </a:lnTo>
                    <a:lnTo>
                      <a:pt x="330" y="823"/>
                    </a:lnTo>
                    <a:lnTo>
                      <a:pt x="334" y="821"/>
                    </a:lnTo>
                    <a:lnTo>
                      <a:pt x="336" y="821"/>
                    </a:lnTo>
                    <a:lnTo>
                      <a:pt x="342" y="823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4" y="821"/>
                    </a:lnTo>
                    <a:lnTo>
                      <a:pt x="347" y="817"/>
                    </a:lnTo>
                    <a:lnTo>
                      <a:pt x="347" y="817"/>
                    </a:lnTo>
                    <a:lnTo>
                      <a:pt x="347" y="815"/>
                    </a:lnTo>
                    <a:lnTo>
                      <a:pt x="349" y="815"/>
                    </a:lnTo>
                    <a:lnTo>
                      <a:pt x="349" y="812"/>
                    </a:lnTo>
                    <a:lnTo>
                      <a:pt x="351" y="804"/>
                    </a:lnTo>
                    <a:lnTo>
                      <a:pt x="351" y="802"/>
                    </a:lnTo>
                    <a:lnTo>
                      <a:pt x="353" y="800"/>
                    </a:lnTo>
                    <a:lnTo>
                      <a:pt x="355" y="798"/>
                    </a:lnTo>
                    <a:lnTo>
                      <a:pt x="355" y="798"/>
                    </a:lnTo>
                    <a:lnTo>
                      <a:pt x="353" y="795"/>
                    </a:lnTo>
                    <a:lnTo>
                      <a:pt x="351" y="793"/>
                    </a:lnTo>
                    <a:lnTo>
                      <a:pt x="349" y="793"/>
                    </a:lnTo>
                    <a:lnTo>
                      <a:pt x="347" y="789"/>
                    </a:lnTo>
                    <a:lnTo>
                      <a:pt x="347" y="787"/>
                    </a:lnTo>
                    <a:lnTo>
                      <a:pt x="349" y="772"/>
                    </a:lnTo>
                    <a:lnTo>
                      <a:pt x="351" y="768"/>
                    </a:lnTo>
                    <a:lnTo>
                      <a:pt x="351" y="768"/>
                    </a:lnTo>
                    <a:lnTo>
                      <a:pt x="353" y="768"/>
                    </a:lnTo>
                    <a:lnTo>
                      <a:pt x="353" y="768"/>
                    </a:lnTo>
                    <a:lnTo>
                      <a:pt x="376" y="772"/>
                    </a:lnTo>
                    <a:lnTo>
                      <a:pt x="379" y="772"/>
                    </a:lnTo>
                    <a:lnTo>
                      <a:pt x="379" y="774"/>
                    </a:lnTo>
                    <a:lnTo>
                      <a:pt x="381" y="776"/>
                    </a:lnTo>
                    <a:lnTo>
                      <a:pt x="381" y="778"/>
                    </a:lnTo>
                    <a:lnTo>
                      <a:pt x="387" y="795"/>
                    </a:lnTo>
                    <a:lnTo>
                      <a:pt x="387" y="798"/>
                    </a:lnTo>
                    <a:lnTo>
                      <a:pt x="389" y="800"/>
                    </a:lnTo>
                    <a:lnTo>
                      <a:pt x="396" y="802"/>
                    </a:lnTo>
                    <a:lnTo>
                      <a:pt x="419" y="812"/>
                    </a:lnTo>
                    <a:lnTo>
                      <a:pt x="421" y="812"/>
                    </a:lnTo>
                    <a:lnTo>
                      <a:pt x="425" y="817"/>
                    </a:lnTo>
                    <a:lnTo>
                      <a:pt x="427" y="819"/>
                    </a:lnTo>
                    <a:lnTo>
                      <a:pt x="430" y="819"/>
                    </a:lnTo>
                    <a:lnTo>
                      <a:pt x="449" y="808"/>
                    </a:lnTo>
                    <a:lnTo>
                      <a:pt x="451" y="808"/>
                    </a:lnTo>
                    <a:lnTo>
                      <a:pt x="453" y="808"/>
                    </a:lnTo>
                    <a:lnTo>
                      <a:pt x="453" y="812"/>
                    </a:lnTo>
                    <a:lnTo>
                      <a:pt x="457" y="815"/>
                    </a:lnTo>
                    <a:lnTo>
                      <a:pt x="459" y="817"/>
                    </a:lnTo>
                    <a:lnTo>
                      <a:pt x="466" y="823"/>
                    </a:lnTo>
                    <a:lnTo>
                      <a:pt x="472" y="834"/>
                    </a:lnTo>
                    <a:lnTo>
                      <a:pt x="476" y="838"/>
                    </a:lnTo>
                    <a:lnTo>
                      <a:pt x="476" y="838"/>
                    </a:lnTo>
                    <a:lnTo>
                      <a:pt x="476" y="840"/>
                    </a:lnTo>
                    <a:lnTo>
                      <a:pt x="476" y="840"/>
                    </a:lnTo>
                    <a:lnTo>
                      <a:pt x="474" y="842"/>
                    </a:lnTo>
                    <a:lnTo>
                      <a:pt x="466" y="844"/>
                    </a:lnTo>
                    <a:lnTo>
                      <a:pt x="464" y="844"/>
                    </a:lnTo>
                    <a:lnTo>
                      <a:pt x="464" y="846"/>
                    </a:lnTo>
                    <a:lnTo>
                      <a:pt x="464" y="849"/>
                    </a:lnTo>
                    <a:lnTo>
                      <a:pt x="466" y="851"/>
                    </a:lnTo>
                    <a:lnTo>
                      <a:pt x="466" y="853"/>
                    </a:lnTo>
                    <a:lnTo>
                      <a:pt x="466" y="853"/>
                    </a:lnTo>
                    <a:lnTo>
                      <a:pt x="468" y="855"/>
                    </a:lnTo>
                    <a:lnTo>
                      <a:pt x="470" y="859"/>
                    </a:lnTo>
                    <a:lnTo>
                      <a:pt x="470" y="859"/>
                    </a:lnTo>
                    <a:lnTo>
                      <a:pt x="470" y="861"/>
                    </a:lnTo>
                    <a:lnTo>
                      <a:pt x="468" y="866"/>
                    </a:lnTo>
                    <a:lnTo>
                      <a:pt x="464" y="872"/>
                    </a:lnTo>
                    <a:lnTo>
                      <a:pt x="461" y="874"/>
                    </a:lnTo>
                    <a:lnTo>
                      <a:pt x="464" y="874"/>
                    </a:lnTo>
                    <a:lnTo>
                      <a:pt x="464" y="874"/>
                    </a:lnTo>
                    <a:lnTo>
                      <a:pt x="464" y="876"/>
                    </a:lnTo>
                    <a:lnTo>
                      <a:pt x="466" y="880"/>
                    </a:lnTo>
                    <a:lnTo>
                      <a:pt x="466" y="883"/>
                    </a:lnTo>
                    <a:lnTo>
                      <a:pt x="466" y="883"/>
                    </a:lnTo>
                    <a:lnTo>
                      <a:pt x="466" y="885"/>
                    </a:lnTo>
                    <a:lnTo>
                      <a:pt x="464" y="889"/>
                    </a:lnTo>
                    <a:lnTo>
                      <a:pt x="461" y="893"/>
                    </a:lnTo>
                    <a:lnTo>
                      <a:pt x="459" y="895"/>
                    </a:lnTo>
                    <a:lnTo>
                      <a:pt x="459" y="897"/>
                    </a:lnTo>
                    <a:lnTo>
                      <a:pt x="461" y="900"/>
                    </a:lnTo>
                    <a:lnTo>
                      <a:pt x="464" y="900"/>
                    </a:lnTo>
                    <a:lnTo>
                      <a:pt x="466" y="902"/>
                    </a:lnTo>
                    <a:lnTo>
                      <a:pt x="468" y="902"/>
                    </a:lnTo>
                    <a:lnTo>
                      <a:pt x="470" y="902"/>
                    </a:lnTo>
                    <a:lnTo>
                      <a:pt x="472" y="902"/>
                    </a:lnTo>
                    <a:lnTo>
                      <a:pt x="472" y="904"/>
                    </a:lnTo>
                    <a:lnTo>
                      <a:pt x="474" y="906"/>
                    </a:lnTo>
                    <a:lnTo>
                      <a:pt x="474" y="908"/>
                    </a:lnTo>
                    <a:lnTo>
                      <a:pt x="476" y="908"/>
                    </a:lnTo>
                    <a:lnTo>
                      <a:pt x="481" y="908"/>
                    </a:lnTo>
                    <a:lnTo>
                      <a:pt x="487" y="906"/>
                    </a:lnTo>
                    <a:lnTo>
                      <a:pt x="489" y="906"/>
                    </a:lnTo>
                    <a:lnTo>
                      <a:pt x="495" y="908"/>
                    </a:lnTo>
                    <a:lnTo>
                      <a:pt x="498" y="908"/>
                    </a:lnTo>
                    <a:lnTo>
                      <a:pt x="500" y="910"/>
                    </a:lnTo>
                    <a:lnTo>
                      <a:pt x="500" y="912"/>
                    </a:lnTo>
                    <a:lnTo>
                      <a:pt x="498" y="914"/>
                    </a:lnTo>
                    <a:lnTo>
                      <a:pt x="495" y="921"/>
                    </a:lnTo>
                    <a:lnTo>
                      <a:pt x="495" y="929"/>
                    </a:lnTo>
                    <a:lnTo>
                      <a:pt x="495" y="931"/>
                    </a:lnTo>
                    <a:lnTo>
                      <a:pt x="493" y="934"/>
                    </a:lnTo>
                    <a:lnTo>
                      <a:pt x="493" y="936"/>
                    </a:lnTo>
                    <a:lnTo>
                      <a:pt x="489" y="938"/>
                    </a:lnTo>
                    <a:lnTo>
                      <a:pt x="485" y="938"/>
                    </a:lnTo>
                    <a:lnTo>
                      <a:pt x="481" y="940"/>
                    </a:lnTo>
                    <a:lnTo>
                      <a:pt x="472" y="944"/>
                    </a:lnTo>
                    <a:lnTo>
                      <a:pt x="468" y="948"/>
                    </a:lnTo>
                    <a:lnTo>
                      <a:pt x="464" y="955"/>
                    </a:lnTo>
                    <a:lnTo>
                      <a:pt x="464" y="957"/>
                    </a:lnTo>
                    <a:lnTo>
                      <a:pt x="468" y="963"/>
                    </a:lnTo>
                    <a:lnTo>
                      <a:pt x="468" y="965"/>
                    </a:lnTo>
                    <a:lnTo>
                      <a:pt x="472" y="974"/>
                    </a:lnTo>
                    <a:lnTo>
                      <a:pt x="472" y="974"/>
                    </a:lnTo>
                    <a:lnTo>
                      <a:pt x="474" y="974"/>
                    </a:lnTo>
                    <a:lnTo>
                      <a:pt x="485" y="976"/>
                    </a:lnTo>
                    <a:lnTo>
                      <a:pt x="489" y="978"/>
                    </a:lnTo>
                    <a:lnTo>
                      <a:pt x="491" y="980"/>
                    </a:lnTo>
                    <a:lnTo>
                      <a:pt x="493" y="980"/>
                    </a:lnTo>
                    <a:lnTo>
                      <a:pt x="495" y="978"/>
                    </a:lnTo>
                    <a:lnTo>
                      <a:pt x="506" y="965"/>
                    </a:lnTo>
                    <a:lnTo>
                      <a:pt x="510" y="961"/>
                    </a:lnTo>
                    <a:lnTo>
                      <a:pt x="523" y="959"/>
                    </a:lnTo>
                    <a:lnTo>
                      <a:pt x="534" y="961"/>
                    </a:lnTo>
                    <a:lnTo>
                      <a:pt x="555" y="951"/>
                    </a:lnTo>
                    <a:lnTo>
                      <a:pt x="561" y="946"/>
                    </a:lnTo>
                    <a:lnTo>
                      <a:pt x="566" y="942"/>
                    </a:lnTo>
                    <a:lnTo>
                      <a:pt x="566" y="940"/>
                    </a:lnTo>
                    <a:lnTo>
                      <a:pt x="570" y="931"/>
                    </a:lnTo>
                    <a:lnTo>
                      <a:pt x="580" y="923"/>
                    </a:lnTo>
                    <a:lnTo>
                      <a:pt x="621" y="929"/>
                    </a:lnTo>
                    <a:lnTo>
                      <a:pt x="623" y="929"/>
                    </a:lnTo>
                    <a:lnTo>
                      <a:pt x="625" y="927"/>
                    </a:lnTo>
                    <a:lnTo>
                      <a:pt x="625" y="927"/>
                    </a:lnTo>
                    <a:lnTo>
                      <a:pt x="627" y="925"/>
                    </a:lnTo>
                    <a:lnTo>
                      <a:pt x="627" y="917"/>
                    </a:lnTo>
                    <a:lnTo>
                      <a:pt x="629" y="914"/>
                    </a:lnTo>
                    <a:lnTo>
                      <a:pt x="629" y="912"/>
                    </a:lnTo>
                    <a:lnTo>
                      <a:pt x="642" y="904"/>
                    </a:lnTo>
                    <a:lnTo>
                      <a:pt x="644" y="902"/>
                    </a:lnTo>
                    <a:lnTo>
                      <a:pt x="646" y="900"/>
                    </a:lnTo>
                    <a:lnTo>
                      <a:pt x="646" y="895"/>
                    </a:lnTo>
                    <a:lnTo>
                      <a:pt x="649" y="893"/>
                    </a:lnTo>
                    <a:lnTo>
                      <a:pt x="651" y="889"/>
                    </a:lnTo>
                    <a:lnTo>
                      <a:pt x="651" y="887"/>
                    </a:lnTo>
                    <a:lnTo>
                      <a:pt x="649" y="887"/>
                    </a:lnTo>
                    <a:lnTo>
                      <a:pt x="646" y="883"/>
                    </a:lnTo>
                    <a:lnTo>
                      <a:pt x="638" y="880"/>
                    </a:lnTo>
                    <a:lnTo>
                      <a:pt x="638" y="878"/>
                    </a:lnTo>
                    <a:lnTo>
                      <a:pt x="636" y="874"/>
                    </a:lnTo>
                    <a:lnTo>
                      <a:pt x="634" y="857"/>
                    </a:lnTo>
                    <a:lnTo>
                      <a:pt x="632" y="838"/>
                    </a:lnTo>
                    <a:lnTo>
                      <a:pt x="632" y="827"/>
                    </a:lnTo>
                    <a:lnTo>
                      <a:pt x="629" y="819"/>
                    </a:lnTo>
                    <a:lnTo>
                      <a:pt x="625" y="810"/>
                    </a:lnTo>
                    <a:lnTo>
                      <a:pt x="621" y="804"/>
                    </a:lnTo>
                    <a:lnTo>
                      <a:pt x="619" y="800"/>
                    </a:lnTo>
                    <a:lnTo>
                      <a:pt x="617" y="798"/>
                    </a:lnTo>
                    <a:lnTo>
                      <a:pt x="606" y="791"/>
                    </a:lnTo>
                    <a:lnTo>
                      <a:pt x="585" y="785"/>
                    </a:lnTo>
                    <a:lnTo>
                      <a:pt x="583" y="781"/>
                    </a:lnTo>
                    <a:lnTo>
                      <a:pt x="580" y="778"/>
                    </a:lnTo>
                    <a:lnTo>
                      <a:pt x="572" y="757"/>
                    </a:lnTo>
                    <a:lnTo>
                      <a:pt x="578" y="759"/>
                    </a:lnTo>
                    <a:lnTo>
                      <a:pt x="587" y="759"/>
                    </a:lnTo>
                    <a:lnTo>
                      <a:pt x="587" y="759"/>
                    </a:lnTo>
                    <a:lnTo>
                      <a:pt x="591" y="761"/>
                    </a:lnTo>
                    <a:lnTo>
                      <a:pt x="593" y="761"/>
                    </a:lnTo>
                    <a:lnTo>
                      <a:pt x="610" y="757"/>
                    </a:lnTo>
                    <a:lnTo>
                      <a:pt x="617" y="753"/>
                    </a:lnTo>
                    <a:lnTo>
                      <a:pt x="619" y="751"/>
                    </a:lnTo>
                    <a:lnTo>
                      <a:pt x="619" y="749"/>
                    </a:lnTo>
                    <a:lnTo>
                      <a:pt x="619" y="749"/>
                    </a:lnTo>
                    <a:lnTo>
                      <a:pt x="621" y="736"/>
                    </a:lnTo>
                    <a:lnTo>
                      <a:pt x="621" y="734"/>
                    </a:lnTo>
                    <a:lnTo>
                      <a:pt x="621" y="734"/>
                    </a:lnTo>
                    <a:lnTo>
                      <a:pt x="621" y="732"/>
                    </a:lnTo>
                    <a:lnTo>
                      <a:pt x="623" y="730"/>
                    </a:lnTo>
                    <a:lnTo>
                      <a:pt x="625" y="727"/>
                    </a:lnTo>
                    <a:lnTo>
                      <a:pt x="629" y="725"/>
                    </a:lnTo>
                    <a:lnTo>
                      <a:pt x="629" y="723"/>
                    </a:lnTo>
                    <a:lnTo>
                      <a:pt x="636" y="721"/>
                    </a:lnTo>
                    <a:lnTo>
                      <a:pt x="653" y="721"/>
                    </a:lnTo>
                    <a:lnTo>
                      <a:pt x="657" y="719"/>
                    </a:lnTo>
                    <a:lnTo>
                      <a:pt x="672" y="710"/>
                    </a:lnTo>
                    <a:lnTo>
                      <a:pt x="672" y="710"/>
                    </a:lnTo>
                    <a:lnTo>
                      <a:pt x="674" y="710"/>
                    </a:lnTo>
                    <a:lnTo>
                      <a:pt x="680" y="710"/>
                    </a:lnTo>
                    <a:lnTo>
                      <a:pt x="683" y="713"/>
                    </a:lnTo>
                    <a:lnTo>
                      <a:pt x="687" y="715"/>
                    </a:lnTo>
                    <a:lnTo>
                      <a:pt x="697" y="730"/>
                    </a:lnTo>
                    <a:lnTo>
                      <a:pt x="697" y="734"/>
                    </a:lnTo>
                    <a:lnTo>
                      <a:pt x="700" y="738"/>
                    </a:lnTo>
                    <a:lnTo>
                      <a:pt x="700" y="740"/>
                    </a:lnTo>
                    <a:lnTo>
                      <a:pt x="697" y="744"/>
                    </a:lnTo>
                    <a:lnTo>
                      <a:pt x="700" y="747"/>
                    </a:lnTo>
                    <a:lnTo>
                      <a:pt x="700" y="749"/>
                    </a:lnTo>
                    <a:lnTo>
                      <a:pt x="700" y="751"/>
                    </a:lnTo>
                    <a:lnTo>
                      <a:pt x="702" y="753"/>
                    </a:lnTo>
                    <a:lnTo>
                      <a:pt x="702" y="755"/>
                    </a:lnTo>
                    <a:lnTo>
                      <a:pt x="702" y="755"/>
                    </a:lnTo>
                    <a:lnTo>
                      <a:pt x="702" y="761"/>
                    </a:lnTo>
                    <a:lnTo>
                      <a:pt x="702" y="766"/>
                    </a:lnTo>
                    <a:lnTo>
                      <a:pt x="702" y="768"/>
                    </a:lnTo>
                    <a:lnTo>
                      <a:pt x="702" y="770"/>
                    </a:lnTo>
                    <a:lnTo>
                      <a:pt x="704" y="770"/>
                    </a:lnTo>
                    <a:lnTo>
                      <a:pt x="704" y="772"/>
                    </a:lnTo>
                    <a:lnTo>
                      <a:pt x="704" y="772"/>
                    </a:lnTo>
                    <a:lnTo>
                      <a:pt x="708" y="772"/>
                    </a:lnTo>
                    <a:lnTo>
                      <a:pt x="740" y="772"/>
                    </a:lnTo>
                    <a:lnTo>
                      <a:pt x="751" y="770"/>
                    </a:lnTo>
                    <a:lnTo>
                      <a:pt x="759" y="766"/>
                    </a:lnTo>
                    <a:lnTo>
                      <a:pt x="761" y="764"/>
                    </a:lnTo>
                    <a:lnTo>
                      <a:pt x="782" y="757"/>
                    </a:lnTo>
                    <a:lnTo>
                      <a:pt x="782" y="757"/>
                    </a:lnTo>
                    <a:lnTo>
                      <a:pt x="782" y="755"/>
                    </a:lnTo>
                    <a:lnTo>
                      <a:pt x="785" y="753"/>
                    </a:lnTo>
                    <a:lnTo>
                      <a:pt x="787" y="738"/>
                    </a:lnTo>
                    <a:lnTo>
                      <a:pt x="789" y="732"/>
                    </a:lnTo>
                    <a:lnTo>
                      <a:pt x="791" y="730"/>
                    </a:lnTo>
                    <a:lnTo>
                      <a:pt x="797" y="719"/>
                    </a:lnTo>
                    <a:lnTo>
                      <a:pt x="814" y="708"/>
                    </a:lnTo>
                    <a:lnTo>
                      <a:pt x="814" y="708"/>
                    </a:lnTo>
                    <a:lnTo>
                      <a:pt x="817" y="708"/>
                    </a:lnTo>
                    <a:lnTo>
                      <a:pt x="819" y="708"/>
                    </a:lnTo>
                    <a:lnTo>
                      <a:pt x="823" y="715"/>
                    </a:lnTo>
                    <a:lnTo>
                      <a:pt x="825" y="715"/>
                    </a:lnTo>
                    <a:lnTo>
                      <a:pt x="825" y="715"/>
                    </a:lnTo>
                    <a:lnTo>
                      <a:pt x="827" y="717"/>
                    </a:lnTo>
                    <a:lnTo>
                      <a:pt x="829" y="717"/>
                    </a:lnTo>
                    <a:lnTo>
                      <a:pt x="831" y="717"/>
                    </a:lnTo>
                    <a:lnTo>
                      <a:pt x="831" y="717"/>
                    </a:lnTo>
                    <a:lnTo>
                      <a:pt x="831" y="719"/>
                    </a:lnTo>
                    <a:lnTo>
                      <a:pt x="831" y="723"/>
                    </a:lnTo>
                    <a:lnTo>
                      <a:pt x="829" y="725"/>
                    </a:lnTo>
                    <a:lnTo>
                      <a:pt x="829" y="727"/>
                    </a:lnTo>
                    <a:lnTo>
                      <a:pt x="827" y="727"/>
                    </a:lnTo>
                    <a:lnTo>
                      <a:pt x="825" y="730"/>
                    </a:lnTo>
                    <a:lnTo>
                      <a:pt x="825" y="730"/>
                    </a:lnTo>
                    <a:lnTo>
                      <a:pt x="825" y="734"/>
                    </a:lnTo>
                    <a:lnTo>
                      <a:pt x="827" y="736"/>
                    </a:lnTo>
                    <a:lnTo>
                      <a:pt x="834" y="753"/>
                    </a:lnTo>
                    <a:lnTo>
                      <a:pt x="825" y="770"/>
                    </a:lnTo>
                    <a:lnTo>
                      <a:pt x="823" y="783"/>
                    </a:lnTo>
                    <a:lnTo>
                      <a:pt x="821" y="785"/>
                    </a:lnTo>
                    <a:lnTo>
                      <a:pt x="819" y="787"/>
                    </a:lnTo>
                    <a:lnTo>
                      <a:pt x="817" y="787"/>
                    </a:lnTo>
                    <a:lnTo>
                      <a:pt x="814" y="789"/>
                    </a:lnTo>
                    <a:lnTo>
                      <a:pt x="812" y="791"/>
                    </a:lnTo>
                    <a:lnTo>
                      <a:pt x="804" y="791"/>
                    </a:lnTo>
                    <a:lnTo>
                      <a:pt x="802" y="791"/>
                    </a:lnTo>
                    <a:lnTo>
                      <a:pt x="802" y="791"/>
                    </a:lnTo>
                    <a:lnTo>
                      <a:pt x="799" y="793"/>
                    </a:lnTo>
                    <a:lnTo>
                      <a:pt x="799" y="795"/>
                    </a:lnTo>
                    <a:lnTo>
                      <a:pt x="797" y="800"/>
                    </a:lnTo>
                    <a:lnTo>
                      <a:pt x="797" y="804"/>
                    </a:lnTo>
                    <a:lnTo>
                      <a:pt x="797" y="819"/>
                    </a:lnTo>
                    <a:lnTo>
                      <a:pt x="797" y="823"/>
                    </a:lnTo>
                    <a:lnTo>
                      <a:pt x="797" y="825"/>
                    </a:lnTo>
                    <a:lnTo>
                      <a:pt x="797" y="827"/>
                    </a:lnTo>
                    <a:lnTo>
                      <a:pt x="797" y="829"/>
                    </a:lnTo>
                    <a:lnTo>
                      <a:pt x="797" y="832"/>
                    </a:lnTo>
                    <a:lnTo>
                      <a:pt x="799" y="834"/>
                    </a:lnTo>
                    <a:lnTo>
                      <a:pt x="799" y="834"/>
                    </a:lnTo>
                    <a:lnTo>
                      <a:pt x="802" y="834"/>
                    </a:lnTo>
                    <a:lnTo>
                      <a:pt x="808" y="836"/>
                    </a:lnTo>
                    <a:lnTo>
                      <a:pt x="819" y="838"/>
                    </a:lnTo>
                    <a:lnTo>
                      <a:pt x="825" y="840"/>
                    </a:lnTo>
                    <a:lnTo>
                      <a:pt x="827" y="840"/>
                    </a:lnTo>
                    <a:lnTo>
                      <a:pt x="827" y="840"/>
                    </a:lnTo>
                    <a:lnTo>
                      <a:pt x="827" y="842"/>
                    </a:lnTo>
                    <a:lnTo>
                      <a:pt x="821" y="846"/>
                    </a:lnTo>
                    <a:lnTo>
                      <a:pt x="819" y="849"/>
                    </a:lnTo>
                    <a:lnTo>
                      <a:pt x="819" y="853"/>
                    </a:lnTo>
                    <a:lnTo>
                      <a:pt x="819" y="853"/>
                    </a:lnTo>
                    <a:lnTo>
                      <a:pt x="819" y="855"/>
                    </a:lnTo>
                    <a:lnTo>
                      <a:pt x="821" y="857"/>
                    </a:lnTo>
                    <a:lnTo>
                      <a:pt x="821" y="859"/>
                    </a:lnTo>
                    <a:lnTo>
                      <a:pt x="823" y="863"/>
                    </a:lnTo>
                    <a:lnTo>
                      <a:pt x="823" y="866"/>
                    </a:lnTo>
                    <a:lnTo>
                      <a:pt x="821" y="866"/>
                    </a:lnTo>
                    <a:lnTo>
                      <a:pt x="814" y="866"/>
                    </a:lnTo>
                    <a:lnTo>
                      <a:pt x="804" y="870"/>
                    </a:lnTo>
                    <a:lnTo>
                      <a:pt x="808" y="874"/>
                    </a:lnTo>
                    <a:lnTo>
                      <a:pt x="810" y="880"/>
                    </a:lnTo>
                    <a:lnTo>
                      <a:pt x="812" y="883"/>
                    </a:lnTo>
                    <a:lnTo>
                      <a:pt x="812" y="885"/>
                    </a:lnTo>
                    <a:lnTo>
                      <a:pt x="812" y="887"/>
                    </a:lnTo>
                    <a:lnTo>
                      <a:pt x="812" y="889"/>
                    </a:lnTo>
                    <a:lnTo>
                      <a:pt x="812" y="891"/>
                    </a:lnTo>
                    <a:lnTo>
                      <a:pt x="812" y="891"/>
                    </a:lnTo>
                    <a:lnTo>
                      <a:pt x="812" y="893"/>
                    </a:lnTo>
                    <a:lnTo>
                      <a:pt x="810" y="895"/>
                    </a:lnTo>
                    <a:lnTo>
                      <a:pt x="810" y="897"/>
                    </a:lnTo>
                    <a:lnTo>
                      <a:pt x="812" y="897"/>
                    </a:lnTo>
                    <a:lnTo>
                      <a:pt x="812" y="897"/>
                    </a:lnTo>
                    <a:lnTo>
                      <a:pt x="817" y="895"/>
                    </a:lnTo>
                    <a:lnTo>
                      <a:pt x="821" y="895"/>
                    </a:lnTo>
                    <a:lnTo>
                      <a:pt x="825" y="895"/>
                    </a:lnTo>
                    <a:lnTo>
                      <a:pt x="831" y="893"/>
                    </a:lnTo>
                    <a:lnTo>
                      <a:pt x="855" y="893"/>
                    </a:lnTo>
                    <a:lnTo>
                      <a:pt x="857" y="895"/>
                    </a:lnTo>
                    <a:lnTo>
                      <a:pt x="859" y="895"/>
                    </a:lnTo>
                    <a:lnTo>
                      <a:pt x="859" y="900"/>
                    </a:lnTo>
                    <a:lnTo>
                      <a:pt x="857" y="902"/>
                    </a:lnTo>
                    <a:lnTo>
                      <a:pt x="857" y="904"/>
                    </a:lnTo>
                    <a:lnTo>
                      <a:pt x="857" y="904"/>
                    </a:lnTo>
                    <a:lnTo>
                      <a:pt x="857" y="906"/>
                    </a:lnTo>
                    <a:lnTo>
                      <a:pt x="861" y="908"/>
                    </a:lnTo>
                    <a:lnTo>
                      <a:pt x="870" y="910"/>
                    </a:lnTo>
                    <a:lnTo>
                      <a:pt x="874" y="914"/>
                    </a:lnTo>
                    <a:lnTo>
                      <a:pt x="876" y="919"/>
                    </a:lnTo>
                    <a:lnTo>
                      <a:pt x="876" y="921"/>
                    </a:lnTo>
                    <a:lnTo>
                      <a:pt x="876" y="923"/>
                    </a:lnTo>
                    <a:lnTo>
                      <a:pt x="872" y="929"/>
                    </a:lnTo>
                    <a:lnTo>
                      <a:pt x="872" y="929"/>
                    </a:lnTo>
                    <a:lnTo>
                      <a:pt x="872" y="931"/>
                    </a:lnTo>
                    <a:lnTo>
                      <a:pt x="874" y="931"/>
                    </a:lnTo>
                    <a:lnTo>
                      <a:pt x="876" y="940"/>
                    </a:lnTo>
                    <a:lnTo>
                      <a:pt x="882" y="948"/>
                    </a:lnTo>
                    <a:lnTo>
                      <a:pt x="882" y="951"/>
                    </a:lnTo>
                    <a:lnTo>
                      <a:pt x="882" y="953"/>
                    </a:lnTo>
                    <a:lnTo>
                      <a:pt x="882" y="953"/>
                    </a:lnTo>
                    <a:lnTo>
                      <a:pt x="882" y="955"/>
                    </a:lnTo>
                    <a:lnTo>
                      <a:pt x="880" y="955"/>
                    </a:lnTo>
                    <a:lnTo>
                      <a:pt x="880" y="957"/>
                    </a:lnTo>
                    <a:lnTo>
                      <a:pt x="878" y="959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1"/>
                    </a:lnTo>
                    <a:lnTo>
                      <a:pt x="876" y="963"/>
                    </a:lnTo>
                    <a:lnTo>
                      <a:pt x="876" y="963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5"/>
                    </a:lnTo>
                    <a:lnTo>
                      <a:pt x="876" y="968"/>
                    </a:lnTo>
                    <a:lnTo>
                      <a:pt x="876" y="968"/>
                    </a:lnTo>
                    <a:lnTo>
                      <a:pt x="880" y="970"/>
                    </a:lnTo>
                    <a:lnTo>
                      <a:pt x="889" y="972"/>
                    </a:lnTo>
                    <a:lnTo>
                      <a:pt x="891" y="974"/>
                    </a:lnTo>
                    <a:lnTo>
                      <a:pt x="893" y="972"/>
                    </a:lnTo>
                    <a:lnTo>
                      <a:pt x="893" y="972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70"/>
                    </a:lnTo>
                    <a:lnTo>
                      <a:pt x="893" y="968"/>
                    </a:lnTo>
                    <a:lnTo>
                      <a:pt x="895" y="968"/>
                    </a:lnTo>
                    <a:lnTo>
                      <a:pt x="895" y="965"/>
                    </a:lnTo>
                    <a:lnTo>
                      <a:pt x="897" y="965"/>
                    </a:lnTo>
                    <a:lnTo>
                      <a:pt x="897" y="965"/>
                    </a:lnTo>
                    <a:lnTo>
                      <a:pt x="899" y="965"/>
                    </a:lnTo>
                    <a:lnTo>
                      <a:pt x="912" y="970"/>
                    </a:lnTo>
                    <a:lnTo>
                      <a:pt x="912" y="970"/>
                    </a:lnTo>
                    <a:lnTo>
                      <a:pt x="912" y="974"/>
                    </a:lnTo>
                    <a:lnTo>
                      <a:pt x="912" y="989"/>
                    </a:lnTo>
                    <a:lnTo>
                      <a:pt x="910" y="989"/>
                    </a:lnTo>
                    <a:lnTo>
                      <a:pt x="910" y="991"/>
                    </a:lnTo>
                    <a:lnTo>
                      <a:pt x="908" y="993"/>
                    </a:lnTo>
                    <a:lnTo>
                      <a:pt x="906" y="995"/>
                    </a:lnTo>
                    <a:lnTo>
                      <a:pt x="906" y="997"/>
                    </a:lnTo>
                    <a:lnTo>
                      <a:pt x="906" y="997"/>
                    </a:lnTo>
                    <a:lnTo>
                      <a:pt x="908" y="997"/>
                    </a:lnTo>
                    <a:lnTo>
                      <a:pt x="916" y="995"/>
                    </a:lnTo>
                    <a:lnTo>
                      <a:pt x="921" y="995"/>
                    </a:lnTo>
                    <a:lnTo>
                      <a:pt x="929" y="997"/>
                    </a:lnTo>
                    <a:lnTo>
                      <a:pt x="931" y="999"/>
                    </a:lnTo>
                    <a:lnTo>
                      <a:pt x="931" y="1002"/>
                    </a:lnTo>
                    <a:lnTo>
                      <a:pt x="931" y="1002"/>
                    </a:lnTo>
                    <a:lnTo>
                      <a:pt x="933" y="1004"/>
                    </a:lnTo>
                    <a:lnTo>
                      <a:pt x="933" y="1008"/>
                    </a:lnTo>
                    <a:lnTo>
                      <a:pt x="933" y="1014"/>
                    </a:lnTo>
                    <a:lnTo>
                      <a:pt x="931" y="1027"/>
                    </a:lnTo>
                    <a:lnTo>
                      <a:pt x="936" y="1029"/>
                    </a:lnTo>
                    <a:lnTo>
                      <a:pt x="938" y="1027"/>
                    </a:lnTo>
                    <a:lnTo>
                      <a:pt x="944" y="1025"/>
                    </a:lnTo>
                    <a:lnTo>
                      <a:pt x="946" y="1023"/>
                    </a:lnTo>
                    <a:lnTo>
                      <a:pt x="959" y="1023"/>
                    </a:lnTo>
                    <a:lnTo>
                      <a:pt x="967" y="1021"/>
                    </a:lnTo>
                    <a:lnTo>
                      <a:pt x="970" y="1019"/>
                    </a:lnTo>
                    <a:lnTo>
                      <a:pt x="972" y="1019"/>
                    </a:lnTo>
                    <a:lnTo>
                      <a:pt x="974" y="1016"/>
                    </a:lnTo>
                    <a:lnTo>
                      <a:pt x="974" y="1016"/>
                    </a:lnTo>
                    <a:lnTo>
                      <a:pt x="976" y="1019"/>
                    </a:lnTo>
                    <a:lnTo>
                      <a:pt x="974" y="1021"/>
                    </a:lnTo>
                    <a:lnTo>
                      <a:pt x="974" y="1023"/>
                    </a:lnTo>
                    <a:lnTo>
                      <a:pt x="974" y="1027"/>
                    </a:lnTo>
                    <a:lnTo>
                      <a:pt x="970" y="1031"/>
                    </a:lnTo>
                    <a:lnTo>
                      <a:pt x="970" y="1031"/>
                    </a:lnTo>
                    <a:lnTo>
                      <a:pt x="970" y="1033"/>
                    </a:lnTo>
                    <a:lnTo>
                      <a:pt x="972" y="1033"/>
                    </a:lnTo>
                    <a:lnTo>
                      <a:pt x="974" y="1033"/>
                    </a:lnTo>
                    <a:lnTo>
                      <a:pt x="976" y="1036"/>
                    </a:lnTo>
                    <a:lnTo>
                      <a:pt x="978" y="1036"/>
                    </a:lnTo>
                    <a:lnTo>
                      <a:pt x="978" y="1036"/>
                    </a:lnTo>
                    <a:lnTo>
                      <a:pt x="978" y="1038"/>
                    </a:lnTo>
                    <a:lnTo>
                      <a:pt x="976" y="1040"/>
                    </a:lnTo>
                    <a:lnTo>
                      <a:pt x="976" y="1042"/>
                    </a:lnTo>
                    <a:lnTo>
                      <a:pt x="976" y="1044"/>
                    </a:lnTo>
                    <a:lnTo>
                      <a:pt x="976" y="1048"/>
                    </a:lnTo>
                    <a:lnTo>
                      <a:pt x="976" y="1053"/>
                    </a:lnTo>
                    <a:lnTo>
                      <a:pt x="976" y="1059"/>
                    </a:lnTo>
                    <a:lnTo>
                      <a:pt x="974" y="1067"/>
                    </a:lnTo>
                    <a:lnTo>
                      <a:pt x="974" y="1070"/>
                    </a:lnTo>
                    <a:lnTo>
                      <a:pt x="972" y="1072"/>
                    </a:lnTo>
                    <a:lnTo>
                      <a:pt x="970" y="1074"/>
                    </a:lnTo>
                    <a:lnTo>
                      <a:pt x="965" y="1076"/>
                    </a:lnTo>
                    <a:lnTo>
                      <a:pt x="965" y="1078"/>
                    </a:lnTo>
                    <a:lnTo>
                      <a:pt x="965" y="1078"/>
                    </a:lnTo>
                    <a:lnTo>
                      <a:pt x="965" y="1080"/>
                    </a:lnTo>
                    <a:lnTo>
                      <a:pt x="965" y="1082"/>
                    </a:lnTo>
                    <a:lnTo>
                      <a:pt x="965" y="1082"/>
                    </a:lnTo>
                    <a:lnTo>
                      <a:pt x="963" y="1084"/>
                    </a:lnTo>
                    <a:lnTo>
                      <a:pt x="963" y="1087"/>
                    </a:lnTo>
                    <a:lnTo>
                      <a:pt x="963" y="1087"/>
                    </a:lnTo>
                    <a:lnTo>
                      <a:pt x="961" y="1087"/>
                    </a:lnTo>
                    <a:lnTo>
                      <a:pt x="961" y="1089"/>
                    </a:lnTo>
                    <a:lnTo>
                      <a:pt x="961" y="1091"/>
                    </a:lnTo>
                    <a:lnTo>
                      <a:pt x="961" y="1093"/>
                    </a:lnTo>
                    <a:lnTo>
                      <a:pt x="963" y="1097"/>
                    </a:lnTo>
                    <a:lnTo>
                      <a:pt x="963" y="1104"/>
                    </a:lnTo>
                    <a:lnTo>
                      <a:pt x="965" y="1106"/>
                    </a:lnTo>
                    <a:lnTo>
                      <a:pt x="965" y="1106"/>
                    </a:lnTo>
                    <a:lnTo>
                      <a:pt x="963" y="1108"/>
                    </a:lnTo>
                    <a:lnTo>
                      <a:pt x="963" y="1110"/>
                    </a:lnTo>
                    <a:lnTo>
                      <a:pt x="963" y="1112"/>
                    </a:lnTo>
                    <a:lnTo>
                      <a:pt x="963" y="1114"/>
                    </a:lnTo>
                    <a:lnTo>
                      <a:pt x="965" y="1116"/>
                    </a:lnTo>
                    <a:lnTo>
                      <a:pt x="965" y="1118"/>
                    </a:lnTo>
                    <a:lnTo>
                      <a:pt x="965" y="1121"/>
                    </a:lnTo>
                    <a:lnTo>
                      <a:pt x="963" y="1123"/>
                    </a:lnTo>
                    <a:lnTo>
                      <a:pt x="961" y="1123"/>
                    </a:lnTo>
                    <a:lnTo>
                      <a:pt x="961" y="1125"/>
                    </a:lnTo>
                    <a:lnTo>
                      <a:pt x="961" y="1127"/>
                    </a:lnTo>
                    <a:lnTo>
                      <a:pt x="961" y="1129"/>
                    </a:lnTo>
                    <a:lnTo>
                      <a:pt x="961" y="1131"/>
                    </a:lnTo>
                    <a:lnTo>
                      <a:pt x="961" y="1133"/>
                    </a:lnTo>
                    <a:lnTo>
                      <a:pt x="963" y="1136"/>
                    </a:lnTo>
                    <a:lnTo>
                      <a:pt x="963" y="1136"/>
                    </a:lnTo>
                    <a:lnTo>
                      <a:pt x="963" y="1138"/>
                    </a:lnTo>
                    <a:lnTo>
                      <a:pt x="970" y="1136"/>
                    </a:lnTo>
                    <a:lnTo>
                      <a:pt x="982" y="1129"/>
                    </a:lnTo>
                    <a:lnTo>
                      <a:pt x="987" y="1131"/>
                    </a:lnTo>
                    <a:lnTo>
                      <a:pt x="991" y="1125"/>
                    </a:lnTo>
                    <a:lnTo>
                      <a:pt x="997" y="1125"/>
                    </a:lnTo>
                    <a:lnTo>
                      <a:pt x="997" y="1125"/>
                    </a:lnTo>
                    <a:lnTo>
                      <a:pt x="999" y="1127"/>
                    </a:lnTo>
                    <a:lnTo>
                      <a:pt x="999" y="1129"/>
                    </a:lnTo>
                    <a:lnTo>
                      <a:pt x="999" y="1131"/>
                    </a:lnTo>
                    <a:lnTo>
                      <a:pt x="999" y="1133"/>
                    </a:lnTo>
                    <a:lnTo>
                      <a:pt x="999" y="1133"/>
                    </a:lnTo>
                    <a:lnTo>
                      <a:pt x="1001" y="1136"/>
                    </a:lnTo>
                    <a:lnTo>
                      <a:pt x="1001" y="1136"/>
                    </a:lnTo>
                    <a:lnTo>
                      <a:pt x="1004" y="1138"/>
                    </a:lnTo>
                    <a:lnTo>
                      <a:pt x="1006" y="1138"/>
                    </a:lnTo>
                    <a:lnTo>
                      <a:pt x="1010" y="1138"/>
                    </a:lnTo>
                    <a:lnTo>
                      <a:pt x="1012" y="1138"/>
                    </a:lnTo>
                    <a:lnTo>
                      <a:pt x="1014" y="1136"/>
                    </a:lnTo>
                    <a:lnTo>
                      <a:pt x="1014" y="1136"/>
                    </a:lnTo>
                    <a:lnTo>
                      <a:pt x="1014" y="1133"/>
                    </a:lnTo>
                    <a:lnTo>
                      <a:pt x="1016" y="1131"/>
                    </a:lnTo>
                    <a:lnTo>
                      <a:pt x="1016" y="1131"/>
                    </a:lnTo>
                    <a:lnTo>
                      <a:pt x="1018" y="1131"/>
                    </a:lnTo>
                    <a:lnTo>
                      <a:pt x="1021" y="1131"/>
                    </a:lnTo>
                    <a:lnTo>
                      <a:pt x="1021" y="1131"/>
                    </a:lnTo>
                    <a:lnTo>
                      <a:pt x="1023" y="1133"/>
                    </a:lnTo>
                    <a:lnTo>
                      <a:pt x="1025" y="1136"/>
                    </a:lnTo>
                    <a:lnTo>
                      <a:pt x="1029" y="1136"/>
                    </a:lnTo>
                    <a:lnTo>
                      <a:pt x="1031" y="1136"/>
                    </a:lnTo>
                    <a:lnTo>
                      <a:pt x="1033" y="1136"/>
                    </a:lnTo>
                    <a:lnTo>
                      <a:pt x="1038" y="1136"/>
                    </a:lnTo>
                    <a:lnTo>
                      <a:pt x="1040" y="1133"/>
                    </a:lnTo>
                    <a:lnTo>
                      <a:pt x="1042" y="1131"/>
                    </a:lnTo>
                    <a:lnTo>
                      <a:pt x="1042" y="1133"/>
                    </a:lnTo>
                    <a:lnTo>
                      <a:pt x="1044" y="1136"/>
                    </a:lnTo>
                    <a:lnTo>
                      <a:pt x="1044" y="1138"/>
                    </a:lnTo>
                    <a:lnTo>
                      <a:pt x="1046" y="1140"/>
                    </a:lnTo>
                    <a:lnTo>
                      <a:pt x="1053" y="1142"/>
                    </a:lnTo>
                    <a:lnTo>
                      <a:pt x="1055" y="1142"/>
                    </a:lnTo>
                    <a:lnTo>
                      <a:pt x="1055" y="1144"/>
                    </a:lnTo>
                    <a:lnTo>
                      <a:pt x="1057" y="1148"/>
                    </a:lnTo>
                    <a:lnTo>
                      <a:pt x="1059" y="1155"/>
                    </a:lnTo>
                    <a:lnTo>
                      <a:pt x="1067" y="1161"/>
                    </a:lnTo>
                    <a:lnTo>
                      <a:pt x="1065" y="1165"/>
                    </a:lnTo>
                    <a:lnTo>
                      <a:pt x="1063" y="1167"/>
                    </a:lnTo>
                    <a:lnTo>
                      <a:pt x="1061" y="1167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3" y="1161"/>
                    </a:lnTo>
                    <a:lnTo>
                      <a:pt x="1050" y="1161"/>
                    </a:lnTo>
                    <a:lnTo>
                      <a:pt x="1050" y="1163"/>
                    </a:lnTo>
                    <a:lnTo>
                      <a:pt x="1050" y="1163"/>
                    </a:lnTo>
                    <a:lnTo>
                      <a:pt x="1050" y="1165"/>
                    </a:lnTo>
                    <a:lnTo>
                      <a:pt x="1050" y="1167"/>
                    </a:lnTo>
                    <a:lnTo>
                      <a:pt x="1055" y="1172"/>
                    </a:lnTo>
                    <a:lnTo>
                      <a:pt x="1055" y="1174"/>
                    </a:lnTo>
                    <a:lnTo>
                      <a:pt x="1055" y="1174"/>
                    </a:lnTo>
                    <a:lnTo>
                      <a:pt x="1053" y="1174"/>
                    </a:lnTo>
                    <a:lnTo>
                      <a:pt x="1050" y="1174"/>
                    </a:lnTo>
                    <a:lnTo>
                      <a:pt x="1050" y="1174"/>
                    </a:lnTo>
                    <a:lnTo>
                      <a:pt x="1048" y="1172"/>
                    </a:lnTo>
                    <a:lnTo>
                      <a:pt x="1046" y="1172"/>
                    </a:lnTo>
                    <a:lnTo>
                      <a:pt x="1046" y="1174"/>
                    </a:lnTo>
                    <a:lnTo>
                      <a:pt x="1046" y="1178"/>
                    </a:lnTo>
                    <a:lnTo>
                      <a:pt x="1046" y="1182"/>
                    </a:lnTo>
                    <a:lnTo>
                      <a:pt x="1046" y="1187"/>
                    </a:lnTo>
                    <a:lnTo>
                      <a:pt x="1046" y="1189"/>
                    </a:lnTo>
                    <a:lnTo>
                      <a:pt x="1046" y="1189"/>
                    </a:lnTo>
                    <a:lnTo>
                      <a:pt x="1044" y="1189"/>
                    </a:lnTo>
                    <a:lnTo>
                      <a:pt x="1042" y="1191"/>
                    </a:lnTo>
                    <a:lnTo>
                      <a:pt x="1042" y="1191"/>
                    </a:lnTo>
                    <a:lnTo>
                      <a:pt x="1042" y="1195"/>
                    </a:lnTo>
                    <a:lnTo>
                      <a:pt x="1050" y="1208"/>
                    </a:lnTo>
                    <a:lnTo>
                      <a:pt x="1053" y="1212"/>
                    </a:lnTo>
                    <a:lnTo>
                      <a:pt x="1055" y="1212"/>
                    </a:lnTo>
                    <a:lnTo>
                      <a:pt x="1057" y="1214"/>
                    </a:lnTo>
                    <a:lnTo>
                      <a:pt x="1059" y="1214"/>
                    </a:lnTo>
                    <a:lnTo>
                      <a:pt x="1059" y="1214"/>
                    </a:lnTo>
                    <a:lnTo>
                      <a:pt x="1059" y="1216"/>
                    </a:lnTo>
                    <a:lnTo>
                      <a:pt x="1057" y="1218"/>
                    </a:lnTo>
                    <a:lnTo>
                      <a:pt x="1057" y="1221"/>
                    </a:lnTo>
                    <a:lnTo>
                      <a:pt x="1057" y="1223"/>
                    </a:lnTo>
                    <a:lnTo>
                      <a:pt x="1059" y="1225"/>
                    </a:lnTo>
                    <a:lnTo>
                      <a:pt x="1059" y="1227"/>
                    </a:lnTo>
                    <a:lnTo>
                      <a:pt x="1059" y="1229"/>
                    </a:lnTo>
                    <a:lnTo>
                      <a:pt x="1059" y="1231"/>
                    </a:lnTo>
                    <a:lnTo>
                      <a:pt x="1059" y="1233"/>
                    </a:lnTo>
                    <a:lnTo>
                      <a:pt x="1063" y="1246"/>
                    </a:lnTo>
                    <a:lnTo>
                      <a:pt x="1063" y="1248"/>
                    </a:lnTo>
                    <a:lnTo>
                      <a:pt x="1061" y="1250"/>
                    </a:lnTo>
                    <a:lnTo>
                      <a:pt x="1053" y="1252"/>
                    </a:lnTo>
                    <a:lnTo>
                      <a:pt x="1050" y="1252"/>
                    </a:lnTo>
                    <a:lnTo>
                      <a:pt x="1048" y="1252"/>
                    </a:lnTo>
                    <a:lnTo>
                      <a:pt x="1046" y="1252"/>
                    </a:lnTo>
                    <a:lnTo>
                      <a:pt x="1046" y="1252"/>
                    </a:lnTo>
                    <a:lnTo>
                      <a:pt x="1044" y="1255"/>
                    </a:lnTo>
                    <a:lnTo>
                      <a:pt x="1044" y="1255"/>
                    </a:lnTo>
                    <a:lnTo>
                      <a:pt x="1044" y="1257"/>
                    </a:lnTo>
                    <a:lnTo>
                      <a:pt x="1042" y="1259"/>
                    </a:lnTo>
                    <a:lnTo>
                      <a:pt x="1040" y="1261"/>
                    </a:lnTo>
                    <a:lnTo>
                      <a:pt x="1040" y="1263"/>
                    </a:lnTo>
                    <a:lnTo>
                      <a:pt x="1042" y="1265"/>
                    </a:lnTo>
                    <a:lnTo>
                      <a:pt x="1044" y="1269"/>
                    </a:lnTo>
                    <a:lnTo>
                      <a:pt x="1044" y="1272"/>
                    </a:lnTo>
                    <a:lnTo>
                      <a:pt x="1044" y="1272"/>
                    </a:lnTo>
                    <a:lnTo>
                      <a:pt x="1044" y="1274"/>
                    </a:lnTo>
                    <a:lnTo>
                      <a:pt x="1042" y="1274"/>
                    </a:lnTo>
                    <a:lnTo>
                      <a:pt x="1038" y="1274"/>
                    </a:lnTo>
                    <a:lnTo>
                      <a:pt x="1033" y="1272"/>
                    </a:lnTo>
                    <a:lnTo>
                      <a:pt x="1031" y="1272"/>
                    </a:lnTo>
                    <a:lnTo>
                      <a:pt x="1033" y="1274"/>
                    </a:lnTo>
                    <a:lnTo>
                      <a:pt x="1036" y="1276"/>
                    </a:lnTo>
                    <a:lnTo>
                      <a:pt x="1044" y="1282"/>
                    </a:lnTo>
                    <a:lnTo>
                      <a:pt x="1050" y="1282"/>
                    </a:lnTo>
                    <a:lnTo>
                      <a:pt x="1074" y="1291"/>
                    </a:lnTo>
                    <a:lnTo>
                      <a:pt x="1076" y="1291"/>
                    </a:lnTo>
                    <a:lnTo>
                      <a:pt x="1078" y="1291"/>
                    </a:lnTo>
                    <a:lnTo>
                      <a:pt x="1082" y="1293"/>
                    </a:lnTo>
                    <a:lnTo>
                      <a:pt x="1095" y="1303"/>
                    </a:lnTo>
                    <a:lnTo>
                      <a:pt x="1097" y="1303"/>
                    </a:lnTo>
                    <a:lnTo>
                      <a:pt x="1099" y="1303"/>
                    </a:lnTo>
                    <a:lnTo>
                      <a:pt x="1101" y="1301"/>
                    </a:lnTo>
                    <a:lnTo>
                      <a:pt x="1110" y="1293"/>
                    </a:lnTo>
                    <a:lnTo>
                      <a:pt x="1112" y="1289"/>
                    </a:lnTo>
                    <a:lnTo>
                      <a:pt x="1112" y="1286"/>
                    </a:lnTo>
                    <a:lnTo>
                      <a:pt x="1112" y="1286"/>
                    </a:lnTo>
                    <a:lnTo>
                      <a:pt x="1112" y="1284"/>
                    </a:lnTo>
                    <a:lnTo>
                      <a:pt x="1112" y="1284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2"/>
                    </a:lnTo>
                    <a:lnTo>
                      <a:pt x="1112" y="1280"/>
                    </a:lnTo>
                    <a:lnTo>
                      <a:pt x="1112" y="1280"/>
                    </a:lnTo>
                    <a:lnTo>
                      <a:pt x="1114" y="1280"/>
                    </a:lnTo>
                    <a:lnTo>
                      <a:pt x="1114" y="1278"/>
                    </a:lnTo>
                    <a:lnTo>
                      <a:pt x="1114" y="1278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4" y="1276"/>
                    </a:lnTo>
                    <a:lnTo>
                      <a:pt x="1112" y="1274"/>
                    </a:lnTo>
                    <a:lnTo>
                      <a:pt x="1112" y="1274"/>
                    </a:lnTo>
                    <a:lnTo>
                      <a:pt x="1110" y="1276"/>
                    </a:lnTo>
                    <a:lnTo>
                      <a:pt x="1106" y="1280"/>
                    </a:lnTo>
                    <a:lnTo>
                      <a:pt x="1106" y="1280"/>
                    </a:lnTo>
                    <a:lnTo>
                      <a:pt x="1106" y="1282"/>
                    </a:lnTo>
                    <a:lnTo>
                      <a:pt x="1104" y="1280"/>
                    </a:lnTo>
                    <a:lnTo>
                      <a:pt x="1101" y="1280"/>
                    </a:lnTo>
                    <a:lnTo>
                      <a:pt x="1093" y="1272"/>
                    </a:lnTo>
                    <a:lnTo>
                      <a:pt x="1091" y="1272"/>
                    </a:lnTo>
                    <a:lnTo>
                      <a:pt x="1091" y="1269"/>
                    </a:lnTo>
                    <a:lnTo>
                      <a:pt x="1089" y="1267"/>
                    </a:lnTo>
                    <a:lnTo>
                      <a:pt x="1089" y="1267"/>
                    </a:lnTo>
                    <a:lnTo>
                      <a:pt x="1091" y="1265"/>
                    </a:lnTo>
                    <a:lnTo>
                      <a:pt x="1101" y="1257"/>
                    </a:lnTo>
                    <a:lnTo>
                      <a:pt x="1106" y="1252"/>
                    </a:lnTo>
                    <a:lnTo>
                      <a:pt x="1112" y="1248"/>
                    </a:lnTo>
                    <a:lnTo>
                      <a:pt x="1114" y="1246"/>
                    </a:lnTo>
                    <a:lnTo>
                      <a:pt x="1116" y="1246"/>
                    </a:lnTo>
                    <a:lnTo>
                      <a:pt x="1114" y="1244"/>
                    </a:lnTo>
                    <a:lnTo>
                      <a:pt x="1114" y="1242"/>
                    </a:lnTo>
                    <a:lnTo>
                      <a:pt x="1114" y="1242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4" y="1240"/>
                    </a:lnTo>
                    <a:lnTo>
                      <a:pt x="1116" y="1240"/>
                    </a:lnTo>
                    <a:lnTo>
                      <a:pt x="1123" y="1242"/>
                    </a:lnTo>
                    <a:lnTo>
                      <a:pt x="1125" y="1244"/>
                    </a:lnTo>
                    <a:lnTo>
                      <a:pt x="1127" y="1246"/>
                    </a:lnTo>
                    <a:lnTo>
                      <a:pt x="1129" y="1248"/>
                    </a:lnTo>
                    <a:lnTo>
                      <a:pt x="1131" y="1252"/>
                    </a:lnTo>
                    <a:lnTo>
                      <a:pt x="1133" y="1255"/>
                    </a:lnTo>
                    <a:lnTo>
                      <a:pt x="1133" y="1255"/>
                    </a:lnTo>
                    <a:lnTo>
                      <a:pt x="1135" y="1257"/>
                    </a:lnTo>
                    <a:lnTo>
                      <a:pt x="1135" y="1257"/>
                    </a:lnTo>
                    <a:lnTo>
                      <a:pt x="1138" y="1255"/>
                    </a:lnTo>
                    <a:lnTo>
                      <a:pt x="1140" y="1252"/>
                    </a:lnTo>
                    <a:lnTo>
                      <a:pt x="1140" y="1250"/>
                    </a:lnTo>
                    <a:lnTo>
                      <a:pt x="1140" y="1248"/>
                    </a:lnTo>
                    <a:lnTo>
                      <a:pt x="1138" y="1244"/>
                    </a:lnTo>
                    <a:lnTo>
                      <a:pt x="1135" y="1242"/>
                    </a:lnTo>
                    <a:lnTo>
                      <a:pt x="1135" y="1242"/>
                    </a:lnTo>
                    <a:lnTo>
                      <a:pt x="1135" y="1240"/>
                    </a:lnTo>
                    <a:lnTo>
                      <a:pt x="1135" y="1240"/>
                    </a:lnTo>
                    <a:lnTo>
                      <a:pt x="1133" y="1238"/>
                    </a:lnTo>
                    <a:lnTo>
                      <a:pt x="1135" y="1238"/>
                    </a:lnTo>
                    <a:lnTo>
                      <a:pt x="1135" y="1235"/>
                    </a:lnTo>
                    <a:lnTo>
                      <a:pt x="1138" y="1235"/>
                    </a:lnTo>
                    <a:lnTo>
                      <a:pt x="1140" y="1235"/>
                    </a:lnTo>
                    <a:lnTo>
                      <a:pt x="1142" y="1235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4" y="1231"/>
                    </a:lnTo>
                    <a:lnTo>
                      <a:pt x="1146" y="1231"/>
                    </a:lnTo>
                    <a:lnTo>
                      <a:pt x="1146" y="1231"/>
                    </a:lnTo>
                    <a:lnTo>
                      <a:pt x="1148" y="1233"/>
                    </a:lnTo>
                    <a:lnTo>
                      <a:pt x="1148" y="1238"/>
                    </a:lnTo>
                    <a:lnTo>
                      <a:pt x="1148" y="1238"/>
                    </a:lnTo>
                    <a:lnTo>
                      <a:pt x="1152" y="1240"/>
                    </a:lnTo>
                    <a:lnTo>
                      <a:pt x="1163" y="1248"/>
                    </a:lnTo>
                    <a:lnTo>
                      <a:pt x="1178" y="1231"/>
                    </a:lnTo>
                    <a:lnTo>
                      <a:pt x="1182" y="1227"/>
                    </a:lnTo>
                    <a:lnTo>
                      <a:pt x="1182" y="1225"/>
                    </a:lnTo>
                    <a:lnTo>
                      <a:pt x="1186" y="1223"/>
                    </a:lnTo>
                    <a:lnTo>
                      <a:pt x="1189" y="1221"/>
                    </a:lnTo>
                    <a:lnTo>
                      <a:pt x="1189" y="1218"/>
                    </a:lnTo>
                    <a:lnTo>
                      <a:pt x="1191" y="1218"/>
                    </a:lnTo>
                    <a:lnTo>
                      <a:pt x="1191" y="1218"/>
                    </a:lnTo>
                    <a:lnTo>
                      <a:pt x="1199" y="1223"/>
                    </a:lnTo>
                    <a:lnTo>
                      <a:pt x="1199" y="1223"/>
                    </a:lnTo>
                    <a:lnTo>
                      <a:pt x="1201" y="1223"/>
                    </a:lnTo>
                    <a:lnTo>
                      <a:pt x="1201" y="1221"/>
                    </a:lnTo>
                    <a:lnTo>
                      <a:pt x="1203" y="1216"/>
                    </a:lnTo>
                    <a:lnTo>
                      <a:pt x="1208" y="1214"/>
                    </a:lnTo>
                    <a:lnTo>
                      <a:pt x="1225" y="1214"/>
                    </a:lnTo>
                    <a:lnTo>
                      <a:pt x="1223" y="1212"/>
                    </a:lnTo>
                    <a:lnTo>
                      <a:pt x="1223" y="1210"/>
                    </a:lnTo>
                    <a:lnTo>
                      <a:pt x="1223" y="1210"/>
                    </a:lnTo>
                    <a:lnTo>
                      <a:pt x="1225" y="1208"/>
                    </a:lnTo>
                    <a:lnTo>
                      <a:pt x="1229" y="1206"/>
                    </a:lnTo>
                    <a:lnTo>
                      <a:pt x="1229" y="1206"/>
                    </a:lnTo>
                    <a:lnTo>
                      <a:pt x="1231" y="1204"/>
                    </a:lnTo>
                    <a:lnTo>
                      <a:pt x="1233" y="1199"/>
                    </a:lnTo>
                    <a:lnTo>
                      <a:pt x="1233" y="1197"/>
                    </a:lnTo>
                    <a:lnTo>
                      <a:pt x="1233" y="1197"/>
                    </a:lnTo>
                    <a:lnTo>
                      <a:pt x="1233" y="1195"/>
                    </a:lnTo>
                    <a:lnTo>
                      <a:pt x="1231" y="1195"/>
                    </a:lnTo>
                    <a:lnTo>
                      <a:pt x="1231" y="1195"/>
                    </a:lnTo>
                    <a:lnTo>
                      <a:pt x="1231" y="1193"/>
                    </a:lnTo>
                    <a:lnTo>
                      <a:pt x="1231" y="1191"/>
                    </a:lnTo>
                    <a:lnTo>
                      <a:pt x="1233" y="1191"/>
                    </a:lnTo>
                    <a:lnTo>
                      <a:pt x="1233" y="1189"/>
                    </a:lnTo>
                    <a:lnTo>
                      <a:pt x="1233" y="1189"/>
                    </a:lnTo>
                    <a:lnTo>
                      <a:pt x="1235" y="1187"/>
                    </a:lnTo>
                    <a:lnTo>
                      <a:pt x="1237" y="1187"/>
                    </a:lnTo>
                    <a:lnTo>
                      <a:pt x="1240" y="1187"/>
                    </a:lnTo>
                    <a:lnTo>
                      <a:pt x="1242" y="1187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2" y="1189"/>
                    </a:lnTo>
                    <a:lnTo>
                      <a:pt x="1244" y="1191"/>
                    </a:lnTo>
                    <a:lnTo>
                      <a:pt x="1244" y="1191"/>
                    </a:lnTo>
                    <a:lnTo>
                      <a:pt x="1246" y="1191"/>
                    </a:lnTo>
                    <a:lnTo>
                      <a:pt x="1248" y="1191"/>
                    </a:lnTo>
                    <a:lnTo>
                      <a:pt x="1250" y="1189"/>
                    </a:lnTo>
                    <a:lnTo>
                      <a:pt x="1263" y="1178"/>
                    </a:lnTo>
                    <a:lnTo>
                      <a:pt x="1265" y="1178"/>
                    </a:lnTo>
                    <a:lnTo>
                      <a:pt x="1265" y="1178"/>
                    </a:lnTo>
                    <a:lnTo>
                      <a:pt x="1267" y="1176"/>
                    </a:lnTo>
                    <a:lnTo>
                      <a:pt x="1267" y="1174"/>
                    </a:lnTo>
                    <a:lnTo>
                      <a:pt x="1267" y="1170"/>
                    </a:lnTo>
                    <a:lnTo>
                      <a:pt x="1267" y="1170"/>
                    </a:lnTo>
                    <a:lnTo>
                      <a:pt x="1269" y="1167"/>
                    </a:lnTo>
                    <a:lnTo>
                      <a:pt x="1274" y="1163"/>
                    </a:lnTo>
                    <a:lnTo>
                      <a:pt x="1276" y="1161"/>
                    </a:lnTo>
                    <a:lnTo>
                      <a:pt x="1278" y="1161"/>
                    </a:lnTo>
                    <a:lnTo>
                      <a:pt x="1278" y="1159"/>
                    </a:lnTo>
                    <a:lnTo>
                      <a:pt x="1278" y="1157"/>
                    </a:lnTo>
                    <a:lnTo>
                      <a:pt x="1278" y="1157"/>
                    </a:lnTo>
                    <a:lnTo>
                      <a:pt x="1284" y="1153"/>
                    </a:lnTo>
                    <a:lnTo>
                      <a:pt x="1284" y="1148"/>
                    </a:lnTo>
                    <a:lnTo>
                      <a:pt x="1286" y="1138"/>
                    </a:lnTo>
                    <a:lnTo>
                      <a:pt x="1289" y="1136"/>
                    </a:lnTo>
                    <a:lnTo>
                      <a:pt x="1289" y="1133"/>
                    </a:lnTo>
                    <a:lnTo>
                      <a:pt x="1286" y="1131"/>
                    </a:lnTo>
                    <a:lnTo>
                      <a:pt x="1286" y="1129"/>
                    </a:lnTo>
                    <a:lnTo>
                      <a:pt x="1286" y="1129"/>
                    </a:lnTo>
                    <a:lnTo>
                      <a:pt x="1286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7"/>
                    </a:lnTo>
                    <a:lnTo>
                      <a:pt x="1284" y="1125"/>
                    </a:lnTo>
                    <a:lnTo>
                      <a:pt x="1286" y="1125"/>
                    </a:lnTo>
                    <a:lnTo>
                      <a:pt x="1289" y="1125"/>
                    </a:lnTo>
                    <a:lnTo>
                      <a:pt x="1293" y="1123"/>
                    </a:lnTo>
                    <a:lnTo>
                      <a:pt x="1297" y="1123"/>
                    </a:lnTo>
                    <a:lnTo>
                      <a:pt x="1299" y="1121"/>
                    </a:lnTo>
                    <a:lnTo>
                      <a:pt x="1303" y="1121"/>
                    </a:lnTo>
                    <a:lnTo>
                      <a:pt x="1318" y="1127"/>
                    </a:lnTo>
                    <a:lnTo>
                      <a:pt x="1331" y="1136"/>
                    </a:lnTo>
                    <a:lnTo>
                      <a:pt x="1335" y="1136"/>
                    </a:lnTo>
                    <a:lnTo>
                      <a:pt x="1346" y="1133"/>
                    </a:lnTo>
                    <a:lnTo>
                      <a:pt x="1346" y="1131"/>
                    </a:lnTo>
                    <a:lnTo>
                      <a:pt x="1361" y="1123"/>
                    </a:lnTo>
                    <a:lnTo>
                      <a:pt x="1363" y="1123"/>
                    </a:lnTo>
                    <a:lnTo>
                      <a:pt x="1365" y="1121"/>
                    </a:lnTo>
                    <a:lnTo>
                      <a:pt x="1371" y="1127"/>
                    </a:lnTo>
                    <a:lnTo>
                      <a:pt x="1371" y="1127"/>
                    </a:lnTo>
                    <a:lnTo>
                      <a:pt x="1374" y="1127"/>
                    </a:lnTo>
                    <a:lnTo>
                      <a:pt x="1374" y="1127"/>
                    </a:lnTo>
                    <a:lnTo>
                      <a:pt x="1376" y="1125"/>
                    </a:lnTo>
                    <a:lnTo>
                      <a:pt x="1376" y="1121"/>
                    </a:lnTo>
                    <a:lnTo>
                      <a:pt x="1374" y="1118"/>
                    </a:lnTo>
                    <a:lnTo>
                      <a:pt x="1374" y="1116"/>
                    </a:lnTo>
                    <a:lnTo>
                      <a:pt x="1374" y="1116"/>
                    </a:lnTo>
                    <a:lnTo>
                      <a:pt x="1369" y="1112"/>
                    </a:lnTo>
                    <a:lnTo>
                      <a:pt x="1367" y="1110"/>
                    </a:lnTo>
                    <a:lnTo>
                      <a:pt x="1365" y="1108"/>
                    </a:lnTo>
                    <a:lnTo>
                      <a:pt x="1365" y="1108"/>
                    </a:lnTo>
                    <a:lnTo>
                      <a:pt x="1365" y="1106"/>
                    </a:lnTo>
                    <a:lnTo>
                      <a:pt x="1365" y="1104"/>
                    </a:lnTo>
                    <a:lnTo>
                      <a:pt x="1369" y="1097"/>
                    </a:lnTo>
                    <a:lnTo>
                      <a:pt x="1384" y="1087"/>
                    </a:lnTo>
                    <a:lnTo>
                      <a:pt x="1371" y="1070"/>
                    </a:lnTo>
                    <a:lnTo>
                      <a:pt x="1371" y="1059"/>
                    </a:lnTo>
                    <a:lnTo>
                      <a:pt x="1369" y="1055"/>
                    </a:lnTo>
                    <a:lnTo>
                      <a:pt x="1367" y="1050"/>
                    </a:lnTo>
                    <a:lnTo>
                      <a:pt x="1367" y="1050"/>
                    </a:lnTo>
                    <a:lnTo>
                      <a:pt x="1365" y="1048"/>
                    </a:lnTo>
                    <a:lnTo>
                      <a:pt x="1361" y="1046"/>
                    </a:lnTo>
                    <a:lnTo>
                      <a:pt x="1361" y="1044"/>
                    </a:lnTo>
                    <a:lnTo>
                      <a:pt x="1359" y="1040"/>
                    </a:lnTo>
                    <a:lnTo>
                      <a:pt x="1354" y="1038"/>
                    </a:lnTo>
                    <a:lnTo>
                      <a:pt x="1354" y="1036"/>
                    </a:lnTo>
                    <a:lnTo>
                      <a:pt x="1352" y="1029"/>
                    </a:lnTo>
                    <a:lnTo>
                      <a:pt x="1350" y="1029"/>
                    </a:lnTo>
                    <a:lnTo>
                      <a:pt x="1350" y="1027"/>
                    </a:lnTo>
                    <a:lnTo>
                      <a:pt x="1348" y="1027"/>
                    </a:lnTo>
                    <a:lnTo>
                      <a:pt x="1346" y="1025"/>
                    </a:lnTo>
                    <a:lnTo>
                      <a:pt x="1344" y="1023"/>
                    </a:lnTo>
                    <a:lnTo>
                      <a:pt x="1342" y="1023"/>
                    </a:lnTo>
                    <a:lnTo>
                      <a:pt x="1342" y="1021"/>
                    </a:lnTo>
                    <a:lnTo>
                      <a:pt x="1340" y="1019"/>
                    </a:lnTo>
                    <a:lnTo>
                      <a:pt x="1337" y="1019"/>
                    </a:lnTo>
                    <a:lnTo>
                      <a:pt x="1337" y="1016"/>
                    </a:lnTo>
                    <a:lnTo>
                      <a:pt x="1335" y="1014"/>
                    </a:lnTo>
                    <a:lnTo>
                      <a:pt x="1335" y="1010"/>
                    </a:lnTo>
                    <a:lnTo>
                      <a:pt x="1333" y="1008"/>
                    </a:lnTo>
                    <a:lnTo>
                      <a:pt x="1333" y="1008"/>
                    </a:lnTo>
                    <a:lnTo>
                      <a:pt x="1333" y="1004"/>
                    </a:lnTo>
                    <a:lnTo>
                      <a:pt x="1333" y="991"/>
                    </a:lnTo>
                    <a:lnTo>
                      <a:pt x="1331" y="985"/>
                    </a:lnTo>
                    <a:lnTo>
                      <a:pt x="1331" y="982"/>
                    </a:lnTo>
                    <a:lnTo>
                      <a:pt x="1333" y="980"/>
                    </a:lnTo>
                    <a:lnTo>
                      <a:pt x="1337" y="978"/>
                    </a:lnTo>
                    <a:lnTo>
                      <a:pt x="1337" y="978"/>
                    </a:lnTo>
                    <a:lnTo>
                      <a:pt x="1340" y="976"/>
                    </a:lnTo>
                    <a:lnTo>
                      <a:pt x="1340" y="974"/>
                    </a:lnTo>
                    <a:lnTo>
                      <a:pt x="1340" y="972"/>
                    </a:lnTo>
                    <a:lnTo>
                      <a:pt x="1342" y="972"/>
                    </a:lnTo>
                    <a:lnTo>
                      <a:pt x="1344" y="970"/>
                    </a:lnTo>
                    <a:lnTo>
                      <a:pt x="1344" y="970"/>
                    </a:lnTo>
                    <a:lnTo>
                      <a:pt x="1346" y="968"/>
                    </a:lnTo>
                    <a:lnTo>
                      <a:pt x="1346" y="965"/>
                    </a:lnTo>
                    <a:lnTo>
                      <a:pt x="1346" y="963"/>
                    </a:lnTo>
                    <a:lnTo>
                      <a:pt x="1346" y="963"/>
                    </a:lnTo>
                    <a:lnTo>
                      <a:pt x="1346" y="961"/>
                    </a:lnTo>
                    <a:lnTo>
                      <a:pt x="1348" y="961"/>
                    </a:lnTo>
                    <a:lnTo>
                      <a:pt x="1346" y="957"/>
                    </a:lnTo>
                    <a:lnTo>
                      <a:pt x="1344" y="951"/>
                    </a:lnTo>
                    <a:lnTo>
                      <a:pt x="1344" y="948"/>
                    </a:lnTo>
                    <a:lnTo>
                      <a:pt x="1342" y="946"/>
                    </a:lnTo>
                    <a:lnTo>
                      <a:pt x="1335" y="944"/>
                    </a:lnTo>
                    <a:lnTo>
                      <a:pt x="1335" y="942"/>
                    </a:lnTo>
                    <a:lnTo>
                      <a:pt x="1335" y="942"/>
                    </a:lnTo>
                    <a:lnTo>
                      <a:pt x="1335" y="938"/>
                    </a:lnTo>
                    <a:lnTo>
                      <a:pt x="1335" y="931"/>
                    </a:lnTo>
                    <a:lnTo>
                      <a:pt x="1337" y="929"/>
                    </a:lnTo>
                    <a:lnTo>
                      <a:pt x="1337" y="929"/>
                    </a:lnTo>
                    <a:lnTo>
                      <a:pt x="1342" y="927"/>
                    </a:lnTo>
                    <a:lnTo>
                      <a:pt x="1344" y="925"/>
                    </a:lnTo>
                    <a:lnTo>
                      <a:pt x="1344" y="925"/>
                    </a:lnTo>
                    <a:lnTo>
                      <a:pt x="1344" y="923"/>
                    </a:lnTo>
                    <a:lnTo>
                      <a:pt x="1342" y="923"/>
                    </a:lnTo>
                    <a:lnTo>
                      <a:pt x="1340" y="925"/>
                    </a:lnTo>
                    <a:lnTo>
                      <a:pt x="1337" y="925"/>
                    </a:lnTo>
                    <a:lnTo>
                      <a:pt x="1337" y="923"/>
                    </a:lnTo>
                    <a:lnTo>
                      <a:pt x="1333" y="921"/>
                    </a:lnTo>
                    <a:lnTo>
                      <a:pt x="1333" y="919"/>
                    </a:lnTo>
                    <a:lnTo>
                      <a:pt x="1325" y="917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23" y="912"/>
                    </a:lnTo>
                    <a:lnTo>
                      <a:pt x="1316" y="906"/>
                    </a:lnTo>
                    <a:lnTo>
                      <a:pt x="1316" y="906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4"/>
                    </a:lnTo>
                    <a:lnTo>
                      <a:pt x="1316" y="902"/>
                    </a:lnTo>
                    <a:lnTo>
                      <a:pt x="1316" y="902"/>
                    </a:lnTo>
                    <a:lnTo>
                      <a:pt x="1318" y="900"/>
                    </a:lnTo>
                    <a:lnTo>
                      <a:pt x="1329" y="900"/>
                    </a:lnTo>
                    <a:lnTo>
                      <a:pt x="1329" y="900"/>
                    </a:lnTo>
                    <a:lnTo>
                      <a:pt x="1331" y="897"/>
                    </a:lnTo>
                    <a:lnTo>
                      <a:pt x="1335" y="893"/>
                    </a:lnTo>
                    <a:lnTo>
                      <a:pt x="1337" y="889"/>
                    </a:lnTo>
                    <a:lnTo>
                      <a:pt x="1340" y="887"/>
                    </a:lnTo>
                    <a:lnTo>
                      <a:pt x="1340" y="885"/>
                    </a:lnTo>
                    <a:lnTo>
                      <a:pt x="1340" y="885"/>
                    </a:lnTo>
                    <a:lnTo>
                      <a:pt x="1340" y="883"/>
                    </a:lnTo>
                    <a:lnTo>
                      <a:pt x="1340" y="880"/>
                    </a:lnTo>
                    <a:lnTo>
                      <a:pt x="1340" y="880"/>
                    </a:lnTo>
                    <a:lnTo>
                      <a:pt x="1342" y="878"/>
                    </a:lnTo>
                    <a:lnTo>
                      <a:pt x="1359" y="874"/>
                    </a:lnTo>
                    <a:lnTo>
                      <a:pt x="1401" y="868"/>
                    </a:lnTo>
                    <a:lnTo>
                      <a:pt x="1408" y="863"/>
                    </a:lnTo>
                    <a:lnTo>
                      <a:pt x="1414" y="861"/>
                    </a:lnTo>
                    <a:lnTo>
                      <a:pt x="1429" y="859"/>
                    </a:lnTo>
                    <a:lnTo>
                      <a:pt x="1433" y="859"/>
                    </a:lnTo>
                    <a:lnTo>
                      <a:pt x="1433" y="859"/>
                    </a:lnTo>
                    <a:lnTo>
                      <a:pt x="1435" y="859"/>
                    </a:lnTo>
                    <a:lnTo>
                      <a:pt x="1435" y="857"/>
                    </a:lnTo>
                    <a:lnTo>
                      <a:pt x="1437" y="855"/>
                    </a:lnTo>
                    <a:lnTo>
                      <a:pt x="1437" y="853"/>
                    </a:lnTo>
                    <a:lnTo>
                      <a:pt x="1437" y="849"/>
                    </a:lnTo>
                    <a:lnTo>
                      <a:pt x="1435" y="846"/>
                    </a:lnTo>
                    <a:lnTo>
                      <a:pt x="1435" y="846"/>
                    </a:lnTo>
                    <a:lnTo>
                      <a:pt x="1435" y="844"/>
                    </a:lnTo>
                    <a:lnTo>
                      <a:pt x="1429" y="842"/>
                    </a:lnTo>
                    <a:lnTo>
                      <a:pt x="1429" y="842"/>
                    </a:lnTo>
                    <a:lnTo>
                      <a:pt x="1429" y="840"/>
                    </a:lnTo>
                    <a:lnTo>
                      <a:pt x="1427" y="840"/>
                    </a:lnTo>
                    <a:lnTo>
                      <a:pt x="1427" y="838"/>
                    </a:lnTo>
                    <a:lnTo>
                      <a:pt x="1429" y="838"/>
                    </a:lnTo>
                    <a:lnTo>
                      <a:pt x="1431" y="836"/>
                    </a:lnTo>
                    <a:lnTo>
                      <a:pt x="1442" y="829"/>
                    </a:lnTo>
                    <a:lnTo>
                      <a:pt x="1446" y="825"/>
                    </a:lnTo>
                    <a:lnTo>
                      <a:pt x="1452" y="819"/>
                    </a:lnTo>
                    <a:lnTo>
                      <a:pt x="1454" y="817"/>
                    </a:lnTo>
                    <a:lnTo>
                      <a:pt x="1456" y="815"/>
                    </a:lnTo>
                    <a:lnTo>
                      <a:pt x="1459" y="808"/>
                    </a:lnTo>
                    <a:lnTo>
                      <a:pt x="1459" y="806"/>
                    </a:lnTo>
                    <a:lnTo>
                      <a:pt x="1456" y="804"/>
                    </a:lnTo>
                    <a:lnTo>
                      <a:pt x="1454" y="800"/>
                    </a:lnTo>
                    <a:lnTo>
                      <a:pt x="1454" y="798"/>
                    </a:lnTo>
                    <a:lnTo>
                      <a:pt x="1452" y="798"/>
                    </a:lnTo>
                    <a:lnTo>
                      <a:pt x="1450" y="798"/>
                    </a:lnTo>
                    <a:lnTo>
                      <a:pt x="1450" y="798"/>
                    </a:lnTo>
                    <a:lnTo>
                      <a:pt x="1448" y="798"/>
                    </a:lnTo>
                    <a:lnTo>
                      <a:pt x="1448" y="795"/>
                    </a:lnTo>
                    <a:lnTo>
                      <a:pt x="1446" y="795"/>
                    </a:lnTo>
                    <a:lnTo>
                      <a:pt x="1446" y="795"/>
                    </a:lnTo>
                    <a:lnTo>
                      <a:pt x="1444" y="793"/>
                    </a:lnTo>
                    <a:lnTo>
                      <a:pt x="1444" y="791"/>
                    </a:lnTo>
                    <a:lnTo>
                      <a:pt x="1444" y="789"/>
                    </a:lnTo>
                    <a:lnTo>
                      <a:pt x="1444" y="787"/>
                    </a:lnTo>
                    <a:lnTo>
                      <a:pt x="1444" y="781"/>
                    </a:lnTo>
                    <a:lnTo>
                      <a:pt x="1446" y="778"/>
                    </a:lnTo>
                    <a:lnTo>
                      <a:pt x="1446" y="778"/>
                    </a:lnTo>
                    <a:lnTo>
                      <a:pt x="1452" y="774"/>
                    </a:lnTo>
                    <a:lnTo>
                      <a:pt x="1456" y="772"/>
                    </a:lnTo>
                    <a:lnTo>
                      <a:pt x="1459" y="770"/>
                    </a:lnTo>
                    <a:lnTo>
                      <a:pt x="1459" y="770"/>
                    </a:lnTo>
                    <a:lnTo>
                      <a:pt x="1461" y="768"/>
                    </a:lnTo>
                    <a:lnTo>
                      <a:pt x="1461" y="768"/>
                    </a:lnTo>
                    <a:lnTo>
                      <a:pt x="1461" y="766"/>
                    </a:lnTo>
                    <a:lnTo>
                      <a:pt x="1459" y="761"/>
                    </a:lnTo>
                    <a:lnTo>
                      <a:pt x="1459" y="759"/>
                    </a:lnTo>
                    <a:lnTo>
                      <a:pt x="1459" y="757"/>
                    </a:lnTo>
                    <a:lnTo>
                      <a:pt x="1456" y="755"/>
                    </a:lnTo>
                    <a:lnTo>
                      <a:pt x="1456" y="755"/>
                    </a:lnTo>
                    <a:lnTo>
                      <a:pt x="1454" y="755"/>
                    </a:lnTo>
                    <a:lnTo>
                      <a:pt x="1454" y="757"/>
                    </a:lnTo>
                    <a:lnTo>
                      <a:pt x="1454" y="757"/>
                    </a:lnTo>
                    <a:lnTo>
                      <a:pt x="1454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9"/>
                    </a:lnTo>
                    <a:lnTo>
                      <a:pt x="1452" y="757"/>
                    </a:lnTo>
                    <a:lnTo>
                      <a:pt x="1450" y="753"/>
                    </a:lnTo>
                    <a:lnTo>
                      <a:pt x="1450" y="751"/>
                    </a:lnTo>
                    <a:lnTo>
                      <a:pt x="1448" y="751"/>
                    </a:lnTo>
                    <a:lnTo>
                      <a:pt x="1446" y="751"/>
                    </a:lnTo>
                    <a:lnTo>
                      <a:pt x="1446" y="751"/>
                    </a:lnTo>
                    <a:lnTo>
                      <a:pt x="1444" y="751"/>
                    </a:lnTo>
                    <a:lnTo>
                      <a:pt x="1442" y="749"/>
                    </a:lnTo>
                    <a:lnTo>
                      <a:pt x="1442" y="747"/>
                    </a:lnTo>
                    <a:lnTo>
                      <a:pt x="1439" y="744"/>
                    </a:lnTo>
                    <a:lnTo>
                      <a:pt x="1433" y="740"/>
                    </a:lnTo>
                    <a:lnTo>
                      <a:pt x="1433" y="738"/>
                    </a:lnTo>
                    <a:lnTo>
                      <a:pt x="1433" y="738"/>
                    </a:lnTo>
                    <a:lnTo>
                      <a:pt x="1435" y="736"/>
                    </a:lnTo>
                    <a:lnTo>
                      <a:pt x="1437" y="732"/>
                    </a:lnTo>
                    <a:lnTo>
                      <a:pt x="1437" y="730"/>
                    </a:lnTo>
                    <a:lnTo>
                      <a:pt x="1437" y="730"/>
                    </a:lnTo>
                    <a:lnTo>
                      <a:pt x="1437" y="727"/>
                    </a:lnTo>
                    <a:lnTo>
                      <a:pt x="1435" y="727"/>
                    </a:lnTo>
                    <a:lnTo>
                      <a:pt x="1435" y="725"/>
                    </a:lnTo>
                    <a:lnTo>
                      <a:pt x="1435" y="725"/>
                    </a:lnTo>
                    <a:lnTo>
                      <a:pt x="1435" y="723"/>
                    </a:lnTo>
                    <a:lnTo>
                      <a:pt x="1433" y="723"/>
                    </a:lnTo>
                    <a:lnTo>
                      <a:pt x="1433" y="721"/>
                    </a:lnTo>
                    <a:lnTo>
                      <a:pt x="1433" y="721"/>
                    </a:lnTo>
                    <a:lnTo>
                      <a:pt x="1431" y="721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7" y="719"/>
                    </a:lnTo>
                    <a:lnTo>
                      <a:pt x="1425" y="717"/>
                    </a:lnTo>
                    <a:lnTo>
                      <a:pt x="1425" y="715"/>
                    </a:lnTo>
                    <a:lnTo>
                      <a:pt x="1425" y="713"/>
                    </a:lnTo>
                    <a:lnTo>
                      <a:pt x="1425" y="713"/>
                    </a:lnTo>
                    <a:lnTo>
                      <a:pt x="1425" y="710"/>
                    </a:lnTo>
                    <a:lnTo>
                      <a:pt x="1427" y="710"/>
                    </a:lnTo>
                    <a:lnTo>
                      <a:pt x="1431" y="708"/>
                    </a:lnTo>
                    <a:lnTo>
                      <a:pt x="1439" y="706"/>
                    </a:lnTo>
                    <a:lnTo>
                      <a:pt x="1444" y="704"/>
                    </a:lnTo>
                    <a:lnTo>
                      <a:pt x="1444" y="702"/>
                    </a:lnTo>
                    <a:lnTo>
                      <a:pt x="1446" y="702"/>
                    </a:lnTo>
                    <a:lnTo>
                      <a:pt x="1446" y="698"/>
                    </a:lnTo>
                    <a:lnTo>
                      <a:pt x="1446" y="695"/>
                    </a:lnTo>
                    <a:lnTo>
                      <a:pt x="1446" y="693"/>
                    </a:lnTo>
                    <a:lnTo>
                      <a:pt x="1444" y="691"/>
                    </a:lnTo>
                    <a:lnTo>
                      <a:pt x="1442" y="691"/>
                    </a:lnTo>
                    <a:lnTo>
                      <a:pt x="1433" y="683"/>
                    </a:lnTo>
                    <a:lnTo>
                      <a:pt x="1429" y="683"/>
                    </a:lnTo>
                    <a:lnTo>
                      <a:pt x="1427" y="683"/>
                    </a:lnTo>
                    <a:lnTo>
                      <a:pt x="1425" y="683"/>
                    </a:lnTo>
                    <a:lnTo>
                      <a:pt x="1422" y="681"/>
                    </a:lnTo>
                    <a:lnTo>
                      <a:pt x="1397" y="653"/>
                    </a:lnTo>
                    <a:lnTo>
                      <a:pt x="1395" y="649"/>
                    </a:lnTo>
                    <a:lnTo>
                      <a:pt x="1395" y="647"/>
                    </a:lnTo>
                    <a:lnTo>
                      <a:pt x="1397" y="644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2"/>
                    </a:lnTo>
                    <a:lnTo>
                      <a:pt x="1397" y="640"/>
                    </a:lnTo>
                    <a:lnTo>
                      <a:pt x="1397" y="638"/>
                    </a:lnTo>
                    <a:lnTo>
                      <a:pt x="1397" y="638"/>
                    </a:lnTo>
                    <a:lnTo>
                      <a:pt x="1397" y="636"/>
                    </a:lnTo>
                    <a:lnTo>
                      <a:pt x="1399" y="636"/>
                    </a:lnTo>
                    <a:lnTo>
                      <a:pt x="1401" y="634"/>
                    </a:lnTo>
                    <a:lnTo>
                      <a:pt x="1401" y="634"/>
                    </a:lnTo>
                    <a:lnTo>
                      <a:pt x="1403" y="634"/>
                    </a:lnTo>
                    <a:lnTo>
                      <a:pt x="1405" y="634"/>
                    </a:lnTo>
                    <a:lnTo>
                      <a:pt x="1412" y="634"/>
                    </a:lnTo>
                    <a:lnTo>
                      <a:pt x="1412" y="634"/>
                    </a:lnTo>
                    <a:lnTo>
                      <a:pt x="1414" y="632"/>
                    </a:lnTo>
                    <a:lnTo>
                      <a:pt x="1412" y="630"/>
                    </a:lnTo>
                    <a:lnTo>
                      <a:pt x="1410" y="627"/>
                    </a:lnTo>
                    <a:lnTo>
                      <a:pt x="1399" y="615"/>
                    </a:lnTo>
                    <a:lnTo>
                      <a:pt x="1397" y="615"/>
                    </a:lnTo>
                    <a:lnTo>
                      <a:pt x="1397" y="613"/>
                    </a:lnTo>
                    <a:lnTo>
                      <a:pt x="1395" y="610"/>
                    </a:lnTo>
                    <a:lnTo>
                      <a:pt x="1395" y="610"/>
                    </a:lnTo>
                    <a:lnTo>
                      <a:pt x="1393" y="608"/>
                    </a:lnTo>
                    <a:lnTo>
                      <a:pt x="1393" y="606"/>
                    </a:lnTo>
                    <a:lnTo>
                      <a:pt x="1391" y="602"/>
                    </a:lnTo>
                    <a:lnTo>
                      <a:pt x="1391" y="600"/>
                    </a:lnTo>
                    <a:lnTo>
                      <a:pt x="1388" y="591"/>
                    </a:lnTo>
                    <a:lnTo>
                      <a:pt x="1388" y="589"/>
                    </a:lnTo>
                    <a:lnTo>
                      <a:pt x="1388" y="589"/>
                    </a:lnTo>
                    <a:lnTo>
                      <a:pt x="1391" y="587"/>
                    </a:lnTo>
                    <a:lnTo>
                      <a:pt x="1391" y="587"/>
                    </a:lnTo>
                    <a:lnTo>
                      <a:pt x="1395" y="581"/>
                    </a:lnTo>
                    <a:lnTo>
                      <a:pt x="1395" y="576"/>
                    </a:lnTo>
                    <a:lnTo>
                      <a:pt x="1397" y="576"/>
                    </a:lnTo>
                    <a:lnTo>
                      <a:pt x="1397" y="574"/>
                    </a:lnTo>
                    <a:lnTo>
                      <a:pt x="1395" y="572"/>
                    </a:lnTo>
                    <a:lnTo>
                      <a:pt x="1395" y="572"/>
                    </a:lnTo>
                    <a:lnTo>
                      <a:pt x="1391" y="570"/>
                    </a:lnTo>
                    <a:lnTo>
                      <a:pt x="1388" y="570"/>
                    </a:lnTo>
                    <a:lnTo>
                      <a:pt x="1388" y="572"/>
                    </a:lnTo>
                    <a:lnTo>
                      <a:pt x="1386" y="572"/>
                    </a:lnTo>
                    <a:lnTo>
                      <a:pt x="1384" y="576"/>
                    </a:lnTo>
                    <a:lnTo>
                      <a:pt x="1382" y="576"/>
                    </a:lnTo>
                    <a:lnTo>
                      <a:pt x="1380" y="576"/>
                    </a:lnTo>
                    <a:lnTo>
                      <a:pt x="1378" y="574"/>
                    </a:lnTo>
                    <a:lnTo>
                      <a:pt x="1365" y="559"/>
                    </a:lnTo>
                    <a:lnTo>
                      <a:pt x="1350" y="538"/>
                    </a:lnTo>
                    <a:lnTo>
                      <a:pt x="1346" y="532"/>
                    </a:lnTo>
                    <a:lnTo>
                      <a:pt x="1342" y="530"/>
                    </a:lnTo>
                    <a:lnTo>
                      <a:pt x="1340" y="530"/>
                    </a:lnTo>
                    <a:lnTo>
                      <a:pt x="1337" y="530"/>
                    </a:lnTo>
                    <a:lnTo>
                      <a:pt x="1335" y="528"/>
                    </a:lnTo>
                    <a:lnTo>
                      <a:pt x="1333" y="525"/>
                    </a:lnTo>
                    <a:lnTo>
                      <a:pt x="1331" y="521"/>
                    </a:lnTo>
                    <a:lnTo>
                      <a:pt x="1329" y="517"/>
                    </a:lnTo>
                    <a:lnTo>
                      <a:pt x="1329" y="513"/>
                    </a:lnTo>
                    <a:lnTo>
                      <a:pt x="1329" y="513"/>
                    </a:lnTo>
                    <a:lnTo>
                      <a:pt x="1323" y="508"/>
                    </a:lnTo>
                    <a:lnTo>
                      <a:pt x="1323" y="508"/>
                    </a:lnTo>
                    <a:lnTo>
                      <a:pt x="1318" y="500"/>
                    </a:lnTo>
                    <a:lnTo>
                      <a:pt x="1316" y="498"/>
                    </a:lnTo>
                    <a:lnTo>
                      <a:pt x="1314" y="498"/>
                    </a:lnTo>
                    <a:lnTo>
                      <a:pt x="1314" y="496"/>
                    </a:lnTo>
                    <a:lnTo>
                      <a:pt x="1314" y="494"/>
                    </a:lnTo>
                    <a:lnTo>
                      <a:pt x="1314" y="494"/>
                    </a:lnTo>
                    <a:lnTo>
                      <a:pt x="1314" y="487"/>
                    </a:lnTo>
                    <a:lnTo>
                      <a:pt x="1314" y="487"/>
                    </a:lnTo>
                    <a:lnTo>
                      <a:pt x="1314" y="485"/>
                    </a:lnTo>
                    <a:lnTo>
                      <a:pt x="1314" y="483"/>
                    </a:lnTo>
                    <a:lnTo>
                      <a:pt x="1312" y="481"/>
                    </a:lnTo>
                    <a:lnTo>
                      <a:pt x="1312" y="479"/>
                    </a:lnTo>
                    <a:lnTo>
                      <a:pt x="1312" y="477"/>
                    </a:lnTo>
                    <a:lnTo>
                      <a:pt x="1312" y="474"/>
                    </a:lnTo>
                    <a:lnTo>
                      <a:pt x="1312" y="472"/>
                    </a:lnTo>
                    <a:lnTo>
                      <a:pt x="1312" y="470"/>
                    </a:lnTo>
                    <a:lnTo>
                      <a:pt x="1312" y="468"/>
                    </a:lnTo>
                    <a:lnTo>
                      <a:pt x="1323" y="464"/>
                    </a:lnTo>
                    <a:lnTo>
                      <a:pt x="1335" y="460"/>
                    </a:lnTo>
                    <a:lnTo>
                      <a:pt x="1350" y="460"/>
                    </a:lnTo>
                    <a:lnTo>
                      <a:pt x="1354" y="457"/>
                    </a:lnTo>
                    <a:lnTo>
                      <a:pt x="1359" y="455"/>
                    </a:lnTo>
                    <a:lnTo>
                      <a:pt x="1365" y="451"/>
                    </a:lnTo>
                    <a:lnTo>
                      <a:pt x="1371" y="447"/>
                    </a:lnTo>
                    <a:lnTo>
                      <a:pt x="1374" y="443"/>
                    </a:lnTo>
                    <a:lnTo>
                      <a:pt x="1378" y="436"/>
                    </a:lnTo>
                    <a:lnTo>
                      <a:pt x="1380" y="436"/>
                    </a:lnTo>
                    <a:lnTo>
                      <a:pt x="1380" y="434"/>
                    </a:lnTo>
                    <a:lnTo>
                      <a:pt x="1380" y="434"/>
                    </a:lnTo>
                    <a:lnTo>
                      <a:pt x="1380" y="432"/>
                    </a:lnTo>
                    <a:lnTo>
                      <a:pt x="1380" y="430"/>
                    </a:lnTo>
                    <a:lnTo>
                      <a:pt x="1380" y="428"/>
                    </a:lnTo>
                    <a:lnTo>
                      <a:pt x="1380" y="428"/>
                    </a:lnTo>
                    <a:lnTo>
                      <a:pt x="1380" y="426"/>
                    </a:lnTo>
                    <a:lnTo>
                      <a:pt x="1380" y="426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0" y="423"/>
                    </a:lnTo>
                    <a:lnTo>
                      <a:pt x="1384" y="421"/>
                    </a:lnTo>
                    <a:lnTo>
                      <a:pt x="1391" y="419"/>
                    </a:lnTo>
                    <a:lnTo>
                      <a:pt x="1395" y="419"/>
                    </a:lnTo>
                    <a:lnTo>
                      <a:pt x="1405" y="419"/>
                    </a:lnTo>
                    <a:lnTo>
                      <a:pt x="1412" y="423"/>
                    </a:lnTo>
                    <a:lnTo>
                      <a:pt x="1414" y="423"/>
                    </a:lnTo>
                    <a:lnTo>
                      <a:pt x="1431" y="419"/>
                    </a:lnTo>
                    <a:lnTo>
                      <a:pt x="1446" y="419"/>
                    </a:lnTo>
                    <a:lnTo>
                      <a:pt x="1448" y="419"/>
                    </a:lnTo>
                    <a:lnTo>
                      <a:pt x="1448" y="421"/>
                    </a:lnTo>
                    <a:lnTo>
                      <a:pt x="1450" y="421"/>
                    </a:lnTo>
                    <a:lnTo>
                      <a:pt x="1450" y="423"/>
                    </a:lnTo>
                    <a:lnTo>
                      <a:pt x="1454" y="423"/>
                    </a:lnTo>
                    <a:lnTo>
                      <a:pt x="1456" y="423"/>
                    </a:lnTo>
                    <a:lnTo>
                      <a:pt x="1456" y="426"/>
                    </a:lnTo>
                    <a:lnTo>
                      <a:pt x="1456" y="426"/>
                    </a:lnTo>
                    <a:lnTo>
                      <a:pt x="1459" y="428"/>
                    </a:lnTo>
                    <a:lnTo>
                      <a:pt x="1459" y="428"/>
                    </a:lnTo>
                    <a:lnTo>
                      <a:pt x="1461" y="428"/>
                    </a:lnTo>
                    <a:lnTo>
                      <a:pt x="1461" y="430"/>
                    </a:lnTo>
                    <a:lnTo>
                      <a:pt x="1463" y="428"/>
                    </a:lnTo>
                    <a:lnTo>
                      <a:pt x="1463" y="428"/>
                    </a:lnTo>
                    <a:lnTo>
                      <a:pt x="1467" y="426"/>
                    </a:lnTo>
                    <a:lnTo>
                      <a:pt x="1467" y="423"/>
                    </a:lnTo>
                    <a:lnTo>
                      <a:pt x="1469" y="423"/>
                    </a:lnTo>
                    <a:lnTo>
                      <a:pt x="1471" y="423"/>
                    </a:lnTo>
                    <a:lnTo>
                      <a:pt x="1478" y="421"/>
                    </a:lnTo>
                    <a:lnTo>
                      <a:pt x="1495" y="411"/>
                    </a:lnTo>
                    <a:lnTo>
                      <a:pt x="1505" y="406"/>
                    </a:lnTo>
                    <a:lnTo>
                      <a:pt x="1508" y="406"/>
                    </a:lnTo>
                    <a:lnTo>
                      <a:pt x="1522" y="387"/>
                    </a:lnTo>
                    <a:lnTo>
                      <a:pt x="1525" y="385"/>
                    </a:lnTo>
                    <a:lnTo>
                      <a:pt x="1531" y="385"/>
                    </a:lnTo>
                    <a:lnTo>
                      <a:pt x="1531" y="385"/>
                    </a:lnTo>
                    <a:lnTo>
                      <a:pt x="1531" y="383"/>
                    </a:lnTo>
                    <a:lnTo>
                      <a:pt x="1531" y="381"/>
                    </a:lnTo>
                    <a:lnTo>
                      <a:pt x="1529" y="379"/>
                    </a:lnTo>
                    <a:lnTo>
                      <a:pt x="1529" y="375"/>
                    </a:lnTo>
                    <a:lnTo>
                      <a:pt x="1529" y="375"/>
                    </a:lnTo>
                    <a:lnTo>
                      <a:pt x="1529" y="370"/>
                    </a:lnTo>
                    <a:lnTo>
                      <a:pt x="1527" y="360"/>
                    </a:lnTo>
                    <a:lnTo>
                      <a:pt x="1527" y="360"/>
                    </a:lnTo>
                    <a:lnTo>
                      <a:pt x="1529" y="353"/>
                    </a:lnTo>
                    <a:lnTo>
                      <a:pt x="1529" y="353"/>
                    </a:lnTo>
                    <a:lnTo>
                      <a:pt x="1531" y="351"/>
                    </a:lnTo>
                    <a:lnTo>
                      <a:pt x="1533" y="349"/>
                    </a:lnTo>
                    <a:lnTo>
                      <a:pt x="1535" y="349"/>
                    </a:lnTo>
                    <a:lnTo>
                      <a:pt x="1537" y="351"/>
                    </a:lnTo>
                    <a:lnTo>
                      <a:pt x="1542" y="349"/>
                    </a:lnTo>
                    <a:lnTo>
                      <a:pt x="1544" y="347"/>
                    </a:lnTo>
                    <a:lnTo>
                      <a:pt x="1548" y="330"/>
                    </a:lnTo>
                    <a:lnTo>
                      <a:pt x="1531" y="326"/>
                    </a:lnTo>
                    <a:lnTo>
                      <a:pt x="1525" y="326"/>
                    </a:lnTo>
                    <a:lnTo>
                      <a:pt x="1518" y="324"/>
                    </a:lnTo>
                    <a:lnTo>
                      <a:pt x="1508" y="317"/>
                    </a:lnTo>
                    <a:lnTo>
                      <a:pt x="1501" y="315"/>
                    </a:lnTo>
                    <a:lnTo>
                      <a:pt x="1495" y="317"/>
                    </a:lnTo>
                    <a:lnTo>
                      <a:pt x="1486" y="326"/>
                    </a:lnTo>
                    <a:lnTo>
                      <a:pt x="1480" y="328"/>
                    </a:lnTo>
                    <a:lnTo>
                      <a:pt x="1474" y="328"/>
                    </a:lnTo>
                    <a:lnTo>
                      <a:pt x="1467" y="326"/>
                    </a:lnTo>
                    <a:lnTo>
                      <a:pt x="1454" y="313"/>
                    </a:lnTo>
                    <a:lnTo>
                      <a:pt x="1444" y="298"/>
                    </a:lnTo>
                    <a:lnTo>
                      <a:pt x="1439" y="296"/>
                    </a:lnTo>
                    <a:lnTo>
                      <a:pt x="1435" y="294"/>
                    </a:lnTo>
                    <a:lnTo>
                      <a:pt x="1433" y="292"/>
                    </a:lnTo>
                    <a:lnTo>
                      <a:pt x="1429" y="290"/>
                    </a:lnTo>
                    <a:lnTo>
                      <a:pt x="1427" y="292"/>
                    </a:lnTo>
                    <a:lnTo>
                      <a:pt x="1422" y="296"/>
                    </a:lnTo>
                    <a:lnTo>
                      <a:pt x="1420" y="296"/>
                    </a:lnTo>
                    <a:lnTo>
                      <a:pt x="1416" y="292"/>
                    </a:lnTo>
                    <a:lnTo>
                      <a:pt x="1414" y="287"/>
                    </a:lnTo>
                    <a:lnTo>
                      <a:pt x="1412" y="285"/>
                    </a:lnTo>
                    <a:lnTo>
                      <a:pt x="1410" y="283"/>
                    </a:lnTo>
                    <a:lnTo>
                      <a:pt x="1408" y="281"/>
                    </a:lnTo>
                    <a:lnTo>
                      <a:pt x="1403" y="283"/>
                    </a:lnTo>
                    <a:lnTo>
                      <a:pt x="1401" y="285"/>
                    </a:lnTo>
                    <a:lnTo>
                      <a:pt x="1399" y="290"/>
                    </a:lnTo>
                    <a:lnTo>
                      <a:pt x="1395" y="292"/>
                    </a:lnTo>
                    <a:lnTo>
                      <a:pt x="1391" y="296"/>
                    </a:lnTo>
                    <a:lnTo>
                      <a:pt x="1388" y="300"/>
                    </a:lnTo>
                    <a:lnTo>
                      <a:pt x="1384" y="298"/>
                    </a:lnTo>
                    <a:lnTo>
                      <a:pt x="1382" y="294"/>
                    </a:lnTo>
                    <a:lnTo>
                      <a:pt x="1371" y="290"/>
                    </a:lnTo>
                    <a:lnTo>
                      <a:pt x="1333" y="262"/>
                    </a:lnTo>
                    <a:lnTo>
                      <a:pt x="1303" y="251"/>
                    </a:lnTo>
                    <a:lnTo>
                      <a:pt x="1293" y="245"/>
                    </a:lnTo>
                    <a:lnTo>
                      <a:pt x="1284" y="236"/>
                    </a:lnTo>
                    <a:lnTo>
                      <a:pt x="1280" y="232"/>
                    </a:lnTo>
                    <a:lnTo>
                      <a:pt x="1274" y="232"/>
                    </a:lnTo>
                    <a:lnTo>
                      <a:pt x="1269" y="230"/>
                    </a:lnTo>
                    <a:lnTo>
                      <a:pt x="1265" y="224"/>
                    </a:lnTo>
                    <a:lnTo>
                      <a:pt x="1265" y="215"/>
                    </a:lnTo>
                    <a:lnTo>
                      <a:pt x="1263" y="209"/>
                    </a:lnTo>
                    <a:lnTo>
                      <a:pt x="1255" y="200"/>
                    </a:lnTo>
                    <a:lnTo>
                      <a:pt x="1244" y="200"/>
                    </a:lnTo>
                    <a:lnTo>
                      <a:pt x="1220" y="202"/>
                    </a:lnTo>
                    <a:lnTo>
                      <a:pt x="1212" y="209"/>
                    </a:lnTo>
                    <a:lnTo>
                      <a:pt x="1199" y="207"/>
                    </a:lnTo>
                    <a:lnTo>
                      <a:pt x="1152" y="185"/>
                    </a:lnTo>
                    <a:lnTo>
                      <a:pt x="1140" y="183"/>
                    </a:lnTo>
                    <a:lnTo>
                      <a:pt x="1133" y="183"/>
                    </a:lnTo>
                    <a:lnTo>
                      <a:pt x="1121" y="185"/>
                    </a:lnTo>
                    <a:lnTo>
                      <a:pt x="1118" y="185"/>
                    </a:lnTo>
                    <a:lnTo>
                      <a:pt x="1114" y="187"/>
                    </a:lnTo>
                    <a:lnTo>
                      <a:pt x="1110" y="198"/>
                    </a:lnTo>
                    <a:lnTo>
                      <a:pt x="1110" y="200"/>
                    </a:lnTo>
                    <a:lnTo>
                      <a:pt x="1093" y="202"/>
                    </a:lnTo>
                    <a:lnTo>
                      <a:pt x="1087" y="202"/>
                    </a:lnTo>
                    <a:lnTo>
                      <a:pt x="1082" y="200"/>
                    </a:lnTo>
                    <a:lnTo>
                      <a:pt x="1078" y="196"/>
                    </a:lnTo>
                    <a:lnTo>
                      <a:pt x="1074" y="192"/>
                    </a:lnTo>
                    <a:lnTo>
                      <a:pt x="1067" y="192"/>
                    </a:lnTo>
                    <a:lnTo>
                      <a:pt x="1063" y="190"/>
                    </a:lnTo>
                    <a:lnTo>
                      <a:pt x="1057" y="183"/>
                    </a:lnTo>
                    <a:lnTo>
                      <a:pt x="1055" y="183"/>
                    </a:lnTo>
                    <a:lnTo>
                      <a:pt x="1044" y="190"/>
                    </a:lnTo>
                    <a:lnTo>
                      <a:pt x="1042" y="190"/>
                    </a:lnTo>
                    <a:lnTo>
                      <a:pt x="1042" y="192"/>
                    </a:lnTo>
                    <a:lnTo>
                      <a:pt x="1042" y="192"/>
                    </a:lnTo>
                    <a:lnTo>
                      <a:pt x="1042" y="194"/>
                    </a:lnTo>
                    <a:lnTo>
                      <a:pt x="1042" y="194"/>
                    </a:lnTo>
                    <a:lnTo>
                      <a:pt x="1042" y="196"/>
                    </a:lnTo>
                    <a:lnTo>
                      <a:pt x="1042" y="196"/>
                    </a:lnTo>
                    <a:lnTo>
                      <a:pt x="1042" y="198"/>
                    </a:lnTo>
                    <a:lnTo>
                      <a:pt x="1038" y="200"/>
                    </a:lnTo>
                    <a:lnTo>
                      <a:pt x="1029" y="204"/>
                    </a:lnTo>
                    <a:lnTo>
                      <a:pt x="1027" y="207"/>
                    </a:lnTo>
                    <a:lnTo>
                      <a:pt x="1025" y="207"/>
                    </a:lnTo>
                    <a:lnTo>
                      <a:pt x="1018" y="202"/>
                    </a:lnTo>
                    <a:lnTo>
                      <a:pt x="1016" y="202"/>
                    </a:lnTo>
                    <a:lnTo>
                      <a:pt x="1016" y="204"/>
                    </a:lnTo>
                    <a:lnTo>
                      <a:pt x="1010" y="207"/>
                    </a:lnTo>
                    <a:lnTo>
                      <a:pt x="1008" y="209"/>
                    </a:lnTo>
                    <a:lnTo>
                      <a:pt x="1006" y="207"/>
                    </a:lnTo>
                    <a:lnTo>
                      <a:pt x="1006" y="204"/>
                    </a:lnTo>
                    <a:lnTo>
                      <a:pt x="1006" y="200"/>
                    </a:lnTo>
                    <a:lnTo>
                      <a:pt x="1004" y="196"/>
                    </a:lnTo>
                    <a:lnTo>
                      <a:pt x="1001" y="192"/>
                    </a:lnTo>
                    <a:lnTo>
                      <a:pt x="999" y="192"/>
                    </a:lnTo>
                    <a:lnTo>
                      <a:pt x="999" y="192"/>
                    </a:lnTo>
                    <a:lnTo>
                      <a:pt x="997" y="194"/>
                    </a:lnTo>
                    <a:lnTo>
                      <a:pt x="995" y="194"/>
                    </a:lnTo>
                    <a:lnTo>
                      <a:pt x="993" y="200"/>
                    </a:lnTo>
                    <a:lnTo>
                      <a:pt x="991" y="202"/>
                    </a:lnTo>
                    <a:lnTo>
                      <a:pt x="989" y="200"/>
                    </a:lnTo>
                    <a:lnTo>
                      <a:pt x="978" y="194"/>
                    </a:lnTo>
                    <a:lnTo>
                      <a:pt x="976" y="190"/>
                    </a:lnTo>
                    <a:lnTo>
                      <a:pt x="974" y="187"/>
                    </a:lnTo>
                    <a:lnTo>
                      <a:pt x="972" y="185"/>
                    </a:lnTo>
                    <a:lnTo>
                      <a:pt x="970" y="181"/>
                    </a:lnTo>
                    <a:lnTo>
                      <a:pt x="967" y="177"/>
                    </a:lnTo>
                    <a:lnTo>
                      <a:pt x="965" y="175"/>
                    </a:lnTo>
                    <a:lnTo>
                      <a:pt x="965" y="175"/>
                    </a:lnTo>
                    <a:lnTo>
                      <a:pt x="963" y="173"/>
                    </a:lnTo>
                    <a:lnTo>
                      <a:pt x="963" y="173"/>
                    </a:lnTo>
                    <a:lnTo>
                      <a:pt x="961" y="170"/>
                    </a:lnTo>
                    <a:lnTo>
                      <a:pt x="961" y="170"/>
                    </a:lnTo>
                    <a:lnTo>
                      <a:pt x="961" y="168"/>
                    </a:lnTo>
                    <a:lnTo>
                      <a:pt x="957" y="166"/>
                    </a:lnTo>
                    <a:lnTo>
                      <a:pt x="953" y="147"/>
                    </a:lnTo>
                    <a:lnTo>
                      <a:pt x="953" y="145"/>
                    </a:lnTo>
                    <a:lnTo>
                      <a:pt x="931" y="143"/>
                    </a:lnTo>
                    <a:lnTo>
                      <a:pt x="912" y="134"/>
                    </a:lnTo>
                    <a:lnTo>
                      <a:pt x="908" y="132"/>
                    </a:lnTo>
                    <a:lnTo>
                      <a:pt x="902" y="132"/>
                    </a:lnTo>
                    <a:lnTo>
                      <a:pt x="895" y="130"/>
                    </a:lnTo>
                    <a:lnTo>
                      <a:pt x="889" y="126"/>
                    </a:lnTo>
                    <a:lnTo>
                      <a:pt x="865" y="98"/>
                    </a:lnTo>
                    <a:lnTo>
                      <a:pt x="859" y="83"/>
                    </a:lnTo>
                    <a:lnTo>
                      <a:pt x="853" y="79"/>
                    </a:lnTo>
                    <a:lnTo>
                      <a:pt x="844" y="73"/>
                    </a:lnTo>
                    <a:lnTo>
                      <a:pt x="829" y="60"/>
                    </a:lnTo>
                    <a:lnTo>
                      <a:pt x="793" y="11"/>
                    </a:lnTo>
                    <a:lnTo>
                      <a:pt x="785" y="3"/>
                    </a:lnTo>
                    <a:lnTo>
                      <a:pt x="782" y="3"/>
                    </a:lnTo>
                    <a:lnTo>
                      <a:pt x="772" y="3"/>
                    </a:lnTo>
                    <a:lnTo>
                      <a:pt x="768" y="3"/>
                    </a:lnTo>
                    <a:lnTo>
                      <a:pt x="763" y="0"/>
                    </a:lnTo>
                    <a:lnTo>
                      <a:pt x="757" y="5"/>
                    </a:lnTo>
                    <a:lnTo>
                      <a:pt x="734" y="7"/>
                    </a:lnTo>
                    <a:lnTo>
                      <a:pt x="710" y="15"/>
                    </a:lnTo>
                    <a:lnTo>
                      <a:pt x="706" y="24"/>
                    </a:lnTo>
                    <a:lnTo>
                      <a:pt x="693" y="24"/>
                    </a:lnTo>
                    <a:lnTo>
                      <a:pt x="672" y="32"/>
                    </a:lnTo>
                    <a:lnTo>
                      <a:pt x="659" y="32"/>
                    </a:lnTo>
                    <a:lnTo>
                      <a:pt x="634" y="30"/>
                    </a:lnTo>
                    <a:lnTo>
                      <a:pt x="623" y="26"/>
                    </a:lnTo>
                    <a:lnTo>
                      <a:pt x="610" y="17"/>
                    </a:lnTo>
                    <a:lnTo>
                      <a:pt x="602" y="9"/>
                    </a:lnTo>
                    <a:lnTo>
                      <a:pt x="598" y="9"/>
                    </a:lnTo>
                    <a:lnTo>
                      <a:pt x="591" y="9"/>
                    </a:lnTo>
                    <a:lnTo>
                      <a:pt x="585" y="11"/>
                    </a:lnTo>
                    <a:lnTo>
                      <a:pt x="578" y="15"/>
                    </a:lnTo>
                    <a:lnTo>
                      <a:pt x="574" y="22"/>
                    </a:lnTo>
                    <a:lnTo>
                      <a:pt x="570" y="28"/>
                    </a:lnTo>
                    <a:lnTo>
                      <a:pt x="566" y="43"/>
                    </a:lnTo>
                    <a:lnTo>
                      <a:pt x="561" y="75"/>
                    </a:lnTo>
                    <a:lnTo>
                      <a:pt x="555" y="105"/>
                    </a:lnTo>
                    <a:lnTo>
                      <a:pt x="553" y="113"/>
                    </a:lnTo>
                    <a:lnTo>
                      <a:pt x="553" y="122"/>
                    </a:lnTo>
                    <a:lnTo>
                      <a:pt x="555" y="130"/>
                    </a:lnTo>
                    <a:lnTo>
                      <a:pt x="561" y="141"/>
                    </a:lnTo>
                    <a:lnTo>
                      <a:pt x="566" y="149"/>
                    </a:lnTo>
                    <a:lnTo>
                      <a:pt x="568" y="153"/>
                    </a:lnTo>
                    <a:lnTo>
                      <a:pt x="583" y="158"/>
                    </a:lnTo>
                    <a:lnTo>
                      <a:pt x="589" y="158"/>
                    </a:lnTo>
                    <a:lnTo>
                      <a:pt x="602" y="156"/>
                    </a:lnTo>
                    <a:lnTo>
                      <a:pt x="604" y="158"/>
                    </a:lnTo>
                    <a:lnTo>
                      <a:pt x="604" y="158"/>
                    </a:lnTo>
                    <a:lnTo>
                      <a:pt x="604" y="160"/>
                    </a:lnTo>
                    <a:lnTo>
                      <a:pt x="602" y="160"/>
                    </a:lnTo>
                    <a:lnTo>
                      <a:pt x="602" y="162"/>
                    </a:lnTo>
                    <a:lnTo>
                      <a:pt x="602" y="164"/>
                    </a:lnTo>
                    <a:lnTo>
                      <a:pt x="602" y="166"/>
                    </a:lnTo>
                    <a:lnTo>
                      <a:pt x="602" y="168"/>
                    </a:lnTo>
                    <a:lnTo>
                      <a:pt x="604" y="170"/>
                    </a:lnTo>
                    <a:lnTo>
                      <a:pt x="606" y="175"/>
                    </a:lnTo>
                    <a:lnTo>
                      <a:pt x="608" y="179"/>
                    </a:lnTo>
                    <a:lnTo>
                      <a:pt x="610" y="190"/>
                    </a:lnTo>
                    <a:lnTo>
                      <a:pt x="612" y="194"/>
                    </a:lnTo>
                    <a:lnTo>
                      <a:pt x="612" y="196"/>
                    </a:lnTo>
                    <a:lnTo>
                      <a:pt x="612" y="200"/>
                    </a:lnTo>
                    <a:lnTo>
                      <a:pt x="612" y="200"/>
                    </a:lnTo>
                    <a:lnTo>
                      <a:pt x="608" y="209"/>
                    </a:lnTo>
                    <a:lnTo>
                      <a:pt x="602" y="215"/>
                    </a:lnTo>
                    <a:lnTo>
                      <a:pt x="602" y="215"/>
                    </a:lnTo>
                    <a:lnTo>
                      <a:pt x="602" y="217"/>
                    </a:lnTo>
                    <a:lnTo>
                      <a:pt x="600" y="215"/>
                    </a:lnTo>
                    <a:lnTo>
                      <a:pt x="600" y="215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8" y="211"/>
                    </a:lnTo>
                    <a:lnTo>
                      <a:pt x="595" y="211"/>
                    </a:lnTo>
                    <a:lnTo>
                      <a:pt x="593" y="213"/>
                    </a:lnTo>
                    <a:lnTo>
                      <a:pt x="591" y="211"/>
                    </a:lnTo>
                    <a:lnTo>
                      <a:pt x="587" y="204"/>
                    </a:lnTo>
                    <a:lnTo>
                      <a:pt x="587" y="202"/>
                    </a:lnTo>
                    <a:lnTo>
                      <a:pt x="580" y="211"/>
                    </a:lnTo>
                    <a:lnTo>
                      <a:pt x="574" y="215"/>
                    </a:lnTo>
                    <a:lnTo>
                      <a:pt x="570" y="228"/>
                    </a:lnTo>
                    <a:lnTo>
                      <a:pt x="572" y="243"/>
                    </a:lnTo>
                    <a:lnTo>
                      <a:pt x="580" y="275"/>
                    </a:lnTo>
                    <a:lnTo>
                      <a:pt x="580" y="287"/>
                    </a:lnTo>
                    <a:lnTo>
                      <a:pt x="574" y="277"/>
                    </a:lnTo>
                    <a:lnTo>
                      <a:pt x="572" y="266"/>
                    </a:lnTo>
                    <a:lnTo>
                      <a:pt x="568" y="236"/>
                    </a:lnTo>
                    <a:lnTo>
                      <a:pt x="568" y="221"/>
                    </a:lnTo>
                    <a:lnTo>
                      <a:pt x="572" y="211"/>
                    </a:lnTo>
                    <a:lnTo>
                      <a:pt x="576" y="200"/>
                    </a:lnTo>
                    <a:lnTo>
                      <a:pt x="585" y="194"/>
                    </a:lnTo>
                    <a:lnTo>
                      <a:pt x="583" y="190"/>
                    </a:lnTo>
                    <a:lnTo>
                      <a:pt x="570" y="185"/>
                    </a:lnTo>
                    <a:lnTo>
                      <a:pt x="544" y="183"/>
                    </a:lnTo>
                    <a:lnTo>
                      <a:pt x="532" y="179"/>
                    </a:lnTo>
                    <a:lnTo>
                      <a:pt x="527" y="175"/>
                    </a:lnTo>
                    <a:lnTo>
                      <a:pt x="521" y="166"/>
                    </a:lnTo>
                    <a:lnTo>
                      <a:pt x="517" y="162"/>
                    </a:lnTo>
                    <a:lnTo>
                      <a:pt x="510" y="160"/>
                    </a:lnTo>
                    <a:lnTo>
                      <a:pt x="498" y="162"/>
                    </a:lnTo>
                    <a:lnTo>
                      <a:pt x="493" y="164"/>
                    </a:lnTo>
                    <a:lnTo>
                      <a:pt x="489" y="168"/>
                    </a:lnTo>
                    <a:lnTo>
                      <a:pt x="487" y="177"/>
                    </a:lnTo>
                    <a:lnTo>
                      <a:pt x="487" y="194"/>
                    </a:lnTo>
                    <a:lnTo>
                      <a:pt x="485" y="202"/>
                    </a:lnTo>
                    <a:lnTo>
                      <a:pt x="487" y="211"/>
                    </a:lnTo>
                    <a:lnTo>
                      <a:pt x="493" y="211"/>
                    </a:lnTo>
                    <a:lnTo>
                      <a:pt x="504" y="207"/>
                    </a:lnTo>
                    <a:lnTo>
                      <a:pt x="515" y="215"/>
                    </a:lnTo>
                    <a:lnTo>
                      <a:pt x="515" y="232"/>
                    </a:lnTo>
                    <a:lnTo>
                      <a:pt x="510" y="251"/>
                    </a:lnTo>
                    <a:lnTo>
                      <a:pt x="504" y="262"/>
                    </a:lnTo>
                    <a:lnTo>
                      <a:pt x="502" y="266"/>
                    </a:lnTo>
                    <a:lnTo>
                      <a:pt x="498" y="268"/>
                    </a:lnTo>
                    <a:lnTo>
                      <a:pt x="495" y="270"/>
                    </a:lnTo>
                    <a:lnTo>
                      <a:pt x="489" y="270"/>
                    </a:lnTo>
                    <a:lnTo>
                      <a:pt x="485" y="268"/>
                    </a:lnTo>
                    <a:lnTo>
                      <a:pt x="481" y="264"/>
                    </a:lnTo>
                    <a:lnTo>
                      <a:pt x="478" y="260"/>
                    </a:lnTo>
                    <a:lnTo>
                      <a:pt x="476" y="258"/>
                    </a:lnTo>
                    <a:lnTo>
                      <a:pt x="472" y="258"/>
                    </a:lnTo>
                    <a:lnTo>
                      <a:pt x="466" y="251"/>
                    </a:lnTo>
                    <a:lnTo>
                      <a:pt x="464" y="249"/>
                    </a:lnTo>
                    <a:lnTo>
                      <a:pt x="457" y="249"/>
                    </a:lnTo>
                    <a:lnTo>
                      <a:pt x="455" y="251"/>
                    </a:lnTo>
                    <a:lnTo>
                      <a:pt x="451" y="253"/>
                    </a:lnTo>
                    <a:lnTo>
                      <a:pt x="447" y="249"/>
                    </a:lnTo>
                    <a:lnTo>
                      <a:pt x="442" y="243"/>
                    </a:lnTo>
                    <a:lnTo>
                      <a:pt x="434" y="228"/>
                    </a:lnTo>
                    <a:lnTo>
                      <a:pt x="440" y="224"/>
                    </a:lnTo>
                    <a:lnTo>
                      <a:pt x="451" y="221"/>
                    </a:lnTo>
                    <a:lnTo>
                      <a:pt x="457" y="217"/>
                    </a:lnTo>
                    <a:lnTo>
                      <a:pt x="464" y="211"/>
                    </a:lnTo>
                    <a:lnTo>
                      <a:pt x="466" y="207"/>
                    </a:lnTo>
                    <a:lnTo>
                      <a:pt x="466" y="198"/>
                    </a:lnTo>
                    <a:lnTo>
                      <a:pt x="461" y="192"/>
                    </a:lnTo>
                    <a:lnTo>
                      <a:pt x="455" y="192"/>
                    </a:lnTo>
                    <a:lnTo>
                      <a:pt x="449" y="190"/>
                    </a:lnTo>
                    <a:lnTo>
                      <a:pt x="451" y="183"/>
                    </a:lnTo>
                    <a:lnTo>
                      <a:pt x="451" y="179"/>
                    </a:lnTo>
                    <a:lnTo>
                      <a:pt x="440" y="173"/>
                    </a:lnTo>
                    <a:lnTo>
                      <a:pt x="425" y="158"/>
                    </a:lnTo>
                    <a:lnTo>
                      <a:pt x="415" y="141"/>
                    </a:lnTo>
                    <a:lnTo>
                      <a:pt x="415" y="126"/>
                    </a:lnTo>
                    <a:lnTo>
                      <a:pt x="415" y="122"/>
                    </a:lnTo>
                    <a:lnTo>
                      <a:pt x="389" y="117"/>
                    </a:lnTo>
                    <a:lnTo>
                      <a:pt x="300" y="139"/>
                    </a:lnTo>
                    <a:lnTo>
                      <a:pt x="255" y="153"/>
                    </a:lnTo>
                    <a:lnTo>
                      <a:pt x="247" y="151"/>
                    </a:lnTo>
                    <a:lnTo>
                      <a:pt x="245" y="147"/>
                    </a:lnTo>
                    <a:lnTo>
                      <a:pt x="240" y="145"/>
                    </a:lnTo>
                    <a:lnTo>
                      <a:pt x="194" y="156"/>
                    </a:lnTo>
                    <a:lnTo>
                      <a:pt x="170" y="166"/>
                    </a:lnTo>
                    <a:lnTo>
                      <a:pt x="160" y="179"/>
                    </a:lnTo>
                    <a:lnTo>
                      <a:pt x="155" y="185"/>
                    </a:lnTo>
                    <a:lnTo>
                      <a:pt x="145" y="198"/>
                    </a:lnTo>
                    <a:lnTo>
                      <a:pt x="136" y="207"/>
                    </a:lnTo>
                    <a:lnTo>
                      <a:pt x="132" y="211"/>
                    </a:lnTo>
                    <a:lnTo>
                      <a:pt x="134" y="219"/>
                    </a:lnTo>
                    <a:lnTo>
                      <a:pt x="138" y="221"/>
                    </a:lnTo>
                    <a:lnTo>
                      <a:pt x="147" y="226"/>
                    </a:lnTo>
                    <a:lnTo>
                      <a:pt x="151" y="230"/>
                    </a:lnTo>
                    <a:lnTo>
                      <a:pt x="151" y="236"/>
                    </a:lnTo>
                    <a:lnTo>
                      <a:pt x="149" y="241"/>
                    </a:lnTo>
                    <a:lnTo>
                      <a:pt x="147" y="243"/>
                    </a:lnTo>
                    <a:lnTo>
                      <a:pt x="145" y="247"/>
                    </a:lnTo>
                    <a:lnTo>
                      <a:pt x="134" y="245"/>
                    </a:lnTo>
                    <a:lnTo>
                      <a:pt x="128" y="245"/>
                    </a:lnTo>
                    <a:lnTo>
                      <a:pt x="125" y="251"/>
                    </a:lnTo>
                    <a:lnTo>
                      <a:pt x="123" y="258"/>
                    </a:lnTo>
                    <a:lnTo>
                      <a:pt x="119" y="275"/>
                    </a:lnTo>
                    <a:lnTo>
                      <a:pt x="119" y="283"/>
                    </a:lnTo>
                    <a:lnTo>
                      <a:pt x="123" y="321"/>
                    </a:lnTo>
                    <a:lnTo>
                      <a:pt x="130" y="334"/>
                    </a:lnTo>
                    <a:lnTo>
                      <a:pt x="140" y="341"/>
                    </a:lnTo>
                    <a:lnTo>
                      <a:pt x="213" y="336"/>
                    </a:lnTo>
                    <a:lnTo>
                      <a:pt x="225" y="338"/>
                    </a:lnTo>
                    <a:lnTo>
                      <a:pt x="234" y="349"/>
                    </a:lnTo>
                    <a:lnTo>
                      <a:pt x="228" y="347"/>
                    </a:lnTo>
                    <a:lnTo>
                      <a:pt x="215" y="343"/>
                    </a:lnTo>
                    <a:lnTo>
                      <a:pt x="208" y="341"/>
                    </a:lnTo>
                    <a:lnTo>
                      <a:pt x="202" y="341"/>
                    </a:lnTo>
                    <a:lnTo>
                      <a:pt x="198" y="345"/>
                    </a:lnTo>
                    <a:lnTo>
                      <a:pt x="191" y="358"/>
                    </a:lnTo>
                    <a:lnTo>
                      <a:pt x="194" y="362"/>
                    </a:lnTo>
                    <a:lnTo>
                      <a:pt x="194" y="368"/>
                    </a:lnTo>
                    <a:lnTo>
                      <a:pt x="191" y="375"/>
                    </a:lnTo>
                    <a:lnTo>
                      <a:pt x="189" y="379"/>
                    </a:lnTo>
                    <a:lnTo>
                      <a:pt x="185" y="383"/>
                    </a:lnTo>
                    <a:lnTo>
                      <a:pt x="183" y="383"/>
                    </a:lnTo>
                    <a:lnTo>
                      <a:pt x="185" y="398"/>
                    </a:lnTo>
                    <a:lnTo>
                      <a:pt x="187" y="406"/>
                    </a:lnTo>
                    <a:lnTo>
                      <a:pt x="185" y="415"/>
                    </a:lnTo>
                    <a:lnTo>
                      <a:pt x="185" y="423"/>
                    </a:lnTo>
                    <a:lnTo>
                      <a:pt x="181" y="436"/>
                    </a:lnTo>
                    <a:lnTo>
                      <a:pt x="181" y="440"/>
                    </a:lnTo>
                    <a:lnTo>
                      <a:pt x="183" y="445"/>
                    </a:lnTo>
                    <a:lnTo>
                      <a:pt x="183" y="449"/>
                    </a:lnTo>
                    <a:lnTo>
                      <a:pt x="185" y="451"/>
                    </a:lnTo>
                    <a:lnTo>
                      <a:pt x="187" y="455"/>
                    </a:lnTo>
                    <a:lnTo>
                      <a:pt x="194" y="491"/>
                    </a:lnTo>
                    <a:lnTo>
                      <a:pt x="196" y="511"/>
                    </a:lnTo>
                    <a:lnTo>
                      <a:pt x="194" y="528"/>
                    </a:lnTo>
                    <a:lnTo>
                      <a:pt x="189" y="545"/>
                    </a:lnTo>
                    <a:lnTo>
                      <a:pt x="168" y="587"/>
                    </a:lnTo>
                    <a:lnTo>
                      <a:pt x="164" y="604"/>
                    </a:lnTo>
                    <a:lnTo>
                      <a:pt x="162" y="621"/>
                    </a:lnTo>
                    <a:lnTo>
                      <a:pt x="164" y="676"/>
                    </a:lnTo>
                    <a:lnTo>
                      <a:pt x="164" y="695"/>
                    </a:lnTo>
                    <a:lnTo>
                      <a:pt x="160" y="706"/>
                    </a:lnTo>
                    <a:lnTo>
                      <a:pt x="149" y="704"/>
                    </a:lnTo>
                    <a:lnTo>
                      <a:pt x="142" y="702"/>
                    </a:lnTo>
                    <a:lnTo>
                      <a:pt x="128" y="706"/>
                    </a:lnTo>
                    <a:lnTo>
                      <a:pt x="111" y="702"/>
                    </a:lnTo>
                    <a:lnTo>
                      <a:pt x="81" y="706"/>
                    </a:lnTo>
                    <a:lnTo>
                      <a:pt x="70" y="710"/>
                    </a:lnTo>
                    <a:lnTo>
                      <a:pt x="62" y="719"/>
                    </a:lnTo>
                    <a:lnTo>
                      <a:pt x="64" y="723"/>
                    </a:lnTo>
                    <a:lnTo>
                      <a:pt x="64" y="727"/>
                    </a:lnTo>
                    <a:lnTo>
                      <a:pt x="62" y="732"/>
                    </a:lnTo>
                    <a:lnTo>
                      <a:pt x="64" y="736"/>
                    </a:lnTo>
                    <a:lnTo>
                      <a:pt x="66" y="740"/>
                    </a:lnTo>
                    <a:lnTo>
                      <a:pt x="77" y="749"/>
                    </a:lnTo>
                    <a:lnTo>
                      <a:pt x="60" y="757"/>
                    </a:lnTo>
                    <a:lnTo>
                      <a:pt x="55" y="759"/>
                    </a:lnTo>
                    <a:lnTo>
                      <a:pt x="60" y="766"/>
                    </a:lnTo>
                    <a:lnTo>
                      <a:pt x="62" y="776"/>
                    </a:lnTo>
                    <a:lnTo>
                      <a:pt x="64" y="785"/>
                    </a:lnTo>
                    <a:lnTo>
                      <a:pt x="66" y="793"/>
                    </a:lnTo>
                    <a:lnTo>
                      <a:pt x="72" y="800"/>
                    </a:lnTo>
                    <a:lnTo>
                      <a:pt x="81" y="802"/>
                    </a:lnTo>
                    <a:lnTo>
                      <a:pt x="106" y="804"/>
                    </a:lnTo>
                    <a:lnTo>
                      <a:pt x="123" y="808"/>
                    </a:lnTo>
                    <a:lnTo>
                      <a:pt x="132" y="810"/>
                    </a:lnTo>
                    <a:lnTo>
                      <a:pt x="140" y="808"/>
                    </a:lnTo>
                    <a:lnTo>
                      <a:pt x="149" y="806"/>
                    </a:lnTo>
                    <a:lnTo>
                      <a:pt x="151" y="802"/>
                    </a:lnTo>
                    <a:lnTo>
                      <a:pt x="153" y="798"/>
                    </a:lnTo>
                    <a:lnTo>
                      <a:pt x="155" y="798"/>
                    </a:lnTo>
                    <a:lnTo>
                      <a:pt x="177" y="827"/>
                    </a:lnTo>
                    <a:lnTo>
                      <a:pt x="183" y="840"/>
                    </a:lnTo>
                    <a:lnTo>
                      <a:pt x="181" y="859"/>
                    </a:lnTo>
                    <a:lnTo>
                      <a:pt x="177" y="874"/>
                    </a:lnTo>
                    <a:lnTo>
                      <a:pt x="174" y="883"/>
                    </a:lnTo>
                    <a:lnTo>
                      <a:pt x="177" y="891"/>
                    </a:lnTo>
                    <a:lnTo>
                      <a:pt x="179" y="902"/>
                    </a:lnTo>
                    <a:lnTo>
                      <a:pt x="183" y="906"/>
                    </a:lnTo>
                    <a:lnTo>
                      <a:pt x="189" y="906"/>
                    </a:lnTo>
                    <a:lnTo>
                      <a:pt x="202" y="897"/>
                    </a:lnTo>
                    <a:close/>
                    <a:moveTo>
                      <a:pt x="585" y="355"/>
                    </a:moveTo>
                    <a:lnTo>
                      <a:pt x="585" y="355"/>
                    </a:lnTo>
                    <a:lnTo>
                      <a:pt x="585" y="355"/>
                    </a:lnTo>
                    <a:lnTo>
                      <a:pt x="593" y="353"/>
                    </a:lnTo>
                    <a:lnTo>
                      <a:pt x="595" y="353"/>
                    </a:lnTo>
                    <a:lnTo>
                      <a:pt x="606" y="360"/>
                    </a:lnTo>
                    <a:lnTo>
                      <a:pt x="608" y="360"/>
                    </a:lnTo>
                    <a:lnTo>
                      <a:pt x="608" y="360"/>
                    </a:lnTo>
                    <a:lnTo>
                      <a:pt x="615" y="358"/>
                    </a:lnTo>
                    <a:lnTo>
                      <a:pt x="615" y="358"/>
                    </a:lnTo>
                    <a:lnTo>
                      <a:pt x="625" y="362"/>
                    </a:lnTo>
                    <a:lnTo>
                      <a:pt x="644" y="366"/>
                    </a:lnTo>
                    <a:lnTo>
                      <a:pt x="649" y="368"/>
                    </a:lnTo>
                    <a:lnTo>
                      <a:pt x="651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3" y="366"/>
                    </a:lnTo>
                    <a:lnTo>
                      <a:pt x="655" y="366"/>
                    </a:lnTo>
                    <a:lnTo>
                      <a:pt x="661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4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6"/>
                    </a:lnTo>
                    <a:lnTo>
                      <a:pt x="666" y="368"/>
                    </a:lnTo>
                    <a:lnTo>
                      <a:pt x="668" y="368"/>
                    </a:lnTo>
                    <a:lnTo>
                      <a:pt x="670" y="370"/>
                    </a:lnTo>
                    <a:lnTo>
                      <a:pt x="676" y="375"/>
                    </a:lnTo>
                    <a:lnTo>
                      <a:pt x="678" y="375"/>
                    </a:lnTo>
                    <a:lnTo>
                      <a:pt x="687" y="372"/>
                    </a:lnTo>
                    <a:lnTo>
                      <a:pt x="691" y="372"/>
                    </a:lnTo>
                    <a:lnTo>
                      <a:pt x="691" y="375"/>
                    </a:lnTo>
                    <a:lnTo>
                      <a:pt x="695" y="379"/>
                    </a:lnTo>
                    <a:lnTo>
                      <a:pt x="704" y="381"/>
                    </a:lnTo>
                    <a:lnTo>
                      <a:pt x="714" y="385"/>
                    </a:lnTo>
                    <a:lnTo>
                      <a:pt x="717" y="387"/>
                    </a:lnTo>
                    <a:lnTo>
                      <a:pt x="719" y="385"/>
                    </a:lnTo>
                    <a:lnTo>
                      <a:pt x="719" y="385"/>
                    </a:lnTo>
                    <a:lnTo>
                      <a:pt x="721" y="385"/>
                    </a:lnTo>
                    <a:lnTo>
                      <a:pt x="721" y="383"/>
                    </a:lnTo>
                    <a:lnTo>
                      <a:pt x="721" y="383"/>
                    </a:lnTo>
                    <a:lnTo>
                      <a:pt x="721" y="381"/>
                    </a:lnTo>
                    <a:lnTo>
                      <a:pt x="721" y="379"/>
                    </a:lnTo>
                    <a:lnTo>
                      <a:pt x="723" y="377"/>
                    </a:lnTo>
                    <a:lnTo>
                      <a:pt x="723" y="375"/>
                    </a:lnTo>
                    <a:lnTo>
                      <a:pt x="723" y="372"/>
                    </a:lnTo>
                    <a:lnTo>
                      <a:pt x="725" y="372"/>
                    </a:lnTo>
                    <a:lnTo>
                      <a:pt x="725" y="372"/>
                    </a:lnTo>
                    <a:lnTo>
                      <a:pt x="727" y="372"/>
                    </a:lnTo>
                    <a:lnTo>
                      <a:pt x="729" y="375"/>
                    </a:lnTo>
                    <a:lnTo>
                      <a:pt x="738" y="383"/>
                    </a:lnTo>
                    <a:lnTo>
                      <a:pt x="740" y="385"/>
                    </a:lnTo>
                    <a:lnTo>
                      <a:pt x="740" y="385"/>
                    </a:lnTo>
                    <a:lnTo>
                      <a:pt x="738" y="387"/>
                    </a:lnTo>
                    <a:lnTo>
                      <a:pt x="736" y="389"/>
                    </a:lnTo>
                    <a:lnTo>
                      <a:pt x="736" y="392"/>
                    </a:lnTo>
                    <a:lnTo>
                      <a:pt x="736" y="392"/>
                    </a:lnTo>
                    <a:lnTo>
                      <a:pt x="736" y="396"/>
                    </a:lnTo>
                    <a:lnTo>
                      <a:pt x="744" y="402"/>
                    </a:lnTo>
                    <a:lnTo>
                      <a:pt x="746" y="404"/>
                    </a:lnTo>
                    <a:lnTo>
                      <a:pt x="746" y="406"/>
                    </a:lnTo>
                    <a:lnTo>
                      <a:pt x="746" y="406"/>
                    </a:lnTo>
                    <a:lnTo>
                      <a:pt x="744" y="411"/>
                    </a:lnTo>
                    <a:lnTo>
                      <a:pt x="744" y="413"/>
                    </a:lnTo>
                    <a:lnTo>
                      <a:pt x="744" y="415"/>
                    </a:lnTo>
                    <a:lnTo>
                      <a:pt x="744" y="423"/>
                    </a:lnTo>
                    <a:lnTo>
                      <a:pt x="744" y="426"/>
                    </a:lnTo>
                    <a:lnTo>
                      <a:pt x="744" y="428"/>
                    </a:lnTo>
                    <a:lnTo>
                      <a:pt x="740" y="434"/>
                    </a:lnTo>
                    <a:lnTo>
                      <a:pt x="729" y="443"/>
                    </a:lnTo>
                    <a:lnTo>
                      <a:pt x="727" y="445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0" y="434"/>
                    </a:lnTo>
                    <a:lnTo>
                      <a:pt x="712" y="436"/>
                    </a:lnTo>
                    <a:lnTo>
                      <a:pt x="712" y="438"/>
                    </a:lnTo>
                    <a:lnTo>
                      <a:pt x="710" y="438"/>
                    </a:lnTo>
                    <a:lnTo>
                      <a:pt x="710" y="440"/>
                    </a:lnTo>
                    <a:lnTo>
                      <a:pt x="706" y="443"/>
                    </a:lnTo>
                    <a:lnTo>
                      <a:pt x="702" y="443"/>
                    </a:lnTo>
                    <a:lnTo>
                      <a:pt x="700" y="443"/>
                    </a:lnTo>
                    <a:lnTo>
                      <a:pt x="683" y="434"/>
                    </a:lnTo>
                    <a:lnTo>
                      <a:pt x="683" y="434"/>
                    </a:lnTo>
                    <a:lnTo>
                      <a:pt x="680" y="434"/>
                    </a:lnTo>
                    <a:lnTo>
                      <a:pt x="678" y="434"/>
                    </a:lnTo>
                    <a:lnTo>
                      <a:pt x="666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8"/>
                    </a:lnTo>
                    <a:lnTo>
                      <a:pt x="661" y="436"/>
                    </a:lnTo>
                    <a:lnTo>
                      <a:pt x="661" y="436"/>
                    </a:lnTo>
                    <a:lnTo>
                      <a:pt x="659" y="436"/>
                    </a:lnTo>
                    <a:lnTo>
                      <a:pt x="659" y="423"/>
                    </a:lnTo>
                    <a:lnTo>
                      <a:pt x="657" y="421"/>
                    </a:lnTo>
                    <a:lnTo>
                      <a:pt x="657" y="419"/>
                    </a:lnTo>
                    <a:lnTo>
                      <a:pt x="655" y="419"/>
                    </a:lnTo>
                    <a:lnTo>
                      <a:pt x="642" y="406"/>
                    </a:lnTo>
                    <a:lnTo>
                      <a:pt x="636" y="398"/>
                    </a:lnTo>
                    <a:lnTo>
                      <a:pt x="634" y="398"/>
                    </a:lnTo>
                    <a:lnTo>
                      <a:pt x="634" y="394"/>
                    </a:lnTo>
                    <a:lnTo>
                      <a:pt x="634" y="394"/>
                    </a:lnTo>
                    <a:lnTo>
                      <a:pt x="632" y="385"/>
                    </a:lnTo>
                    <a:lnTo>
                      <a:pt x="625" y="377"/>
                    </a:lnTo>
                    <a:lnTo>
                      <a:pt x="623" y="375"/>
                    </a:lnTo>
                    <a:lnTo>
                      <a:pt x="617" y="377"/>
                    </a:lnTo>
                    <a:lnTo>
                      <a:pt x="615" y="377"/>
                    </a:lnTo>
                    <a:lnTo>
                      <a:pt x="606" y="372"/>
                    </a:lnTo>
                    <a:lnTo>
                      <a:pt x="593" y="368"/>
                    </a:lnTo>
                    <a:lnTo>
                      <a:pt x="589" y="362"/>
                    </a:lnTo>
                    <a:lnTo>
                      <a:pt x="587" y="360"/>
                    </a:lnTo>
                    <a:lnTo>
                      <a:pt x="585" y="355"/>
                    </a:lnTo>
                    <a:lnTo>
                      <a:pt x="585" y="355"/>
                    </a:lnTo>
                    <a:lnTo>
                      <a:pt x="585" y="355"/>
                    </a:lnTo>
                    <a:close/>
                    <a:moveTo>
                      <a:pt x="2" y="221"/>
                    </a:moveTo>
                    <a:lnTo>
                      <a:pt x="2" y="221"/>
                    </a:lnTo>
                    <a:lnTo>
                      <a:pt x="0" y="217"/>
                    </a:lnTo>
                    <a:lnTo>
                      <a:pt x="4" y="213"/>
                    </a:lnTo>
                    <a:lnTo>
                      <a:pt x="26" y="204"/>
                    </a:lnTo>
                    <a:lnTo>
                      <a:pt x="38" y="202"/>
                    </a:lnTo>
                    <a:lnTo>
                      <a:pt x="43" y="211"/>
                    </a:lnTo>
                    <a:lnTo>
                      <a:pt x="36" y="211"/>
                    </a:lnTo>
                    <a:lnTo>
                      <a:pt x="26" y="217"/>
                    </a:lnTo>
                    <a:lnTo>
                      <a:pt x="19" y="219"/>
                    </a:lnTo>
                    <a:lnTo>
                      <a:pt x="19" y="221"/>
                    </a:lnTo>
                    <a:lnTo>
                      <a:pt x="23" y="224"/>
                    </a:lnTo>
                    <a:lnTo>
                      <a:pt x="26" y="226"/>
                    </a:lnTo>
                    <a:lnTo>
                      <a:pt x="30" y="228"/>
                    </a:lnTo>
                    <a:lnTo>
                      <a:pt x="32" y="232"/>
                    </a:lnTo>
                    <a:lnTo>
                      <a:pt x="30" y="232"/>
                    </a:lnTo>
                    <a:lnTo>
                      <a:pt x="23" y="228"/>
                    </a:lnTo>
                    <a:lnTo>
                      <a:pt x="21" y="226"/>
                    </a:lnTo>
                    <a:lnTo>
                      <a:pt x="19" y="228"/>
                    </a:lnTo>
                    <a:lnTo>
                      <a:pt x="15" y="230"/>
                    </a:lnTo>
                    <a:lnTo>
                      <a:pt x="13" y="230"/>
                    </a:lnTo>
                    <a:lnTo>
                      <a:pt x="6" y="228"/>
                    </a:lnTo>
                    <a:lnTo>
                      <a:pt x="2" y="221"/>
                    </a:lnTo>
                    <a:close/>
                    <a:moveTo>
                      <a:pt x="153" y="151"/>
                    </a:moveTo>
                    <a:lnTo>
                      <a:pt x="153" y="151"/>
                    </a:lnTo>
                    <a:lnTo>
                      <a:pt x="140" y="149"/>
                    </a:lnTo>
                    <a:lnTo>
                      <a:pt x="153" y="139"/>
                    </a:lnTo>
                    <a:lnTo>
                      <a:pt x="170" y="134"/>
                    </a:lnTo>
                    <a:lnTo>
                      <a:pt x="204" y="132"/>
                    </a:lnTo>
                    <a:lnTo>
                      <a:pt x="204" y="134"/>
                    </a:lnTo>
                    <a:lnTo>
                      <a:pt x="204" y="134"/>
                    </a:lnTo>
                    <a:lnTo>
                      <a:pt x="202" y="134"/>
                    </a:lnTo>
                    <a:lnTo>
                      <a:pt x="189" y="143"/>
                    </a:lnTo>
                    <a:lnTo>
                      <a:pt x="153" y="151"/>
                    </a:lnTo>
                    <a:close/>
                    <a:moveTo>
                      <a:pt x="444" y="115"/>
                    </a:moveTo>
                    <a:lnTo>
                      <a:pt x="444" y="115"/>
                    </a:lnTo>
                    <a:lnTo>
                      <a:pt x="440" y="117"/>
                    </a:lnTo>
                    <a:lnTo>
                      <a:pt x="440" y="113"/>
                    </a:lnTo>
                    <a:lnTo>
                      <a:pt x="444" y="107"/>
                    </a:lnTo>
                    <a:lnTo>
                      <a:pt x="449" y="102"/>
                    </a:lnTo>
                    <a:lnTo>
                      <a:pt x="457" y="102"/>
                    </a:lnTo>
                    <a:lnTo>
                      <a:pt x="464" y="107"/>
                    </a:lnTo>
                    <a:lnTo>
                      <a:pt x="459" y="107"/>
                    </a:lnTo>
                    <a:lnTo>
                      <a:pt x="455" y="109"/>
                    </a:lnTo>
                    <a:lnTo>
                      <a:pt x="451" y="115"/>
                    </a:lnTo>
                    <a:lnTo>
                      <a:pt x="451" y="115"/>
                    </a:lnTo>
                    <a:lnTo>
                      <a:pt x="447" y="115"/>
                    </a:lnTo>
                    <a:lnTo>
                      <a:pt x="447" y="115"/>
                    </a:lnTo>
                    <a:lnTo>
                      <a:pt x="444" y="115"/>
                    </a:lnTo>
                    <a:close/>
                    <a:moveTo>
                      <a:pt x="361" y="92"/>
                    </a:moveTo>
                    <a:lnTo>
                      <a:pt x="361" y="92"/>
                    </a:lnTo>
                    <a:lnTo>
                      <a:pt x="355" y="90"/>
                    </a:lnTo>
                    <a:lnTo>
                      <a:pt x="357" y="85"/>
                    </a:lnTo>
                    <a:lnTo>
                      <a:pt x="361" y="83"/>
                    </a:lnTo>
                    <a:lnTo>
                      <a:pt x="368" y="81"/>
                    </a:lnTo>
                    <a:lnTo>
                      <a:pt x="374" y="81"/>
                    </a:lnTo>
                    <a:lnTo>
                      <a:pt x="379" y="83"/>
                    </a:lnTo>
                    <a:lnTo>
                      <a:pt x="387" y="88"/>
                    </a:lnTo>
                    <a:lnTo>
                      <a:pt x="383" y="85"/>
                    </a:lnTo>
                    <a:lnTo>
                      <a:pt x="381" y="88"/>
                    </a:lnTo>
                    <a:lnTo>
                      <a:pt x="368" y="85"/>
                    </a:lnTo>
                    <a:lnTo>
                      <a:pt x="361" y="85"/>
                    </a:lnTo>
                    <a:lnTo>
                      <a:pt x="361" y="92"/>
                    </a:lnTo>
                    <a:close/>
                    <a:moveTo>
                      <a:pt x="125" y="160"/>
                    </a:moveTo>
                    <a:lnTo>
                      <a:pt x="125" y="160"/>
                    </a:lnTo>
                    <a:lnTo>
                      <a:pt x="62" y="173"/>
                    </a:lnTo>
                    <a:lnTo>
                      <a:pt x="72" y="166"/>
                    </a:lnTo>
                    <a:lnTo>
                      <a:pt x="115" y="158"/>
                    </a:lnTo>
                    <a:lnTo>
                      <a:pt x="125" y="160"/>
                    </a:lnTo>
                    <a:close/>
                    <a:moveTo>
                      <a:pt x="215" y="130"/>
                    </a:moveTo>
                    <a:lnTo>
                      <a:pt x="215" y="130"/>
                    </a:lnTo>
                    <a:lnTo>
                      <a:pt x="211" y="132"/>
                    </a:lnTo>
                    <a:lnTo>
                      <a:pt x="215" y="128"/>
                    </a:lnTo>
                    <a:lnTo>
                      <a:pt x="221" y="126"/>
                    </a:lnTo>
                    <a:lnTo>
                      <a:pt x="228" y="128"/>
                    </a:lnTo>
                    <a:lnTo>
                      <a:pt x="232" y="130"/>
                    </a:lnTo>
                    <a:lnTo>
                      <a:pt x="230" y="132"/>
                    </a:lnTo>
                    <a:lnTo>
                      <a:pt x="230" y="132"/>
                    </a:lnTo>
                    <a:lnTo>
                      <a:pt x="228" y="134"/>
                    </a:lnTo>
                    <a:lnTo>
                      <a:pt x="215" y="130"/>
                    </a:lnTo>
                    <a:close/>
                    <a:moveTo>
                      <a:pt x="242" y="126"/>
                    </a:moveTo>
                    <a:lnTo>
                      <a:pt x="242" y="126"/>
                    </a:lnTo>
                    <a:lnTo>
                      <a:pt x="240" y="119"/>
                    </a:lnTo>
                    <a:lnTo>
                      <a:pt x="242" y="113"/>
                    </a:lnTo>
                    <a:lnTo>
                      <a:pt x="245" y="111"/>
                    </a:lnTo>
                    <a:lnTo>
                      <a:pt x="255" y="111"/>
                    </a:lnTo>
                    <a:lnTo>
                      <a:pt x="281" y="107"/>
                    </a:lnTo>
                    <a:lnTo>
                      <a:pt x="287" y="111"/>
                    </a:lnTo>
                    <a:lnTo>
                      <a:pt x="289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87" y="113"/>
                    </a:lnTo>
                    <a:lnTo>
                      <a:pt x="264" y="115"/>
                    </a:lnTo>
                    <a:lnTo>
                      <a:pt x="255" y="119"/>
                    </a:lnTo>
                    <a:lnTo>
                      <a:pt x="255" y="128"/>
                    </a:lnTo>
                    <a:lnTo>
                      <a:pt x="245" y="128"/>
                    </a:lnTo>
                    <a:lnTo>
                      <a:pt x="242" y="126"/>
                    </a:lnTo>
                    <a:close/>
                    <a:moveTo>
                      <a:pt x="300" y="109"/>
                    </a:moveTo>
                    <a:lnTo>
                      <a:pt x="300" y="109"/>
                    </a:lnTo>
                    <a:lnTo>
                      <a:pt x="298" y="107"/>
                    </a:lnTo>
                    <a:lnTo>
                      <a:pt x="304" y="96"/>
                    </a:lnTo>
                    <a:lnTo>
                      <a:pt x="317" y="92"/>
                    </a:lnTo>
                    <a:lnTo>
                      <a:pt x="342" y="90"/>
                    </a:lnTo>
                    <a:lnTo>
                      <a:pt x="344" y="94"/>
                    </a:lnTo>
                    <a:lnTo>
                      <a:pt x="340" y="94"/>
                    </a:lnTo>
                    <a:lnTo>
                      <a:pt x="334" y="100"/>
                    </a:lnTo>
                    <a:lnTo>
                      <a:pt x="325" y="105"/>
                    </a:lnTo>
                    <a:lnTo>
                      <a:pt x="317" y="105"/>
                    </a:lnTo>
                    <a:lnTo>
                      <a:pt x="308" y="100"/>
                    </a:lnTo>
                    <a:lnTo>
                      <a:pt x="306" y="105"/>
                    </a:lnTo>
                    <a:lnTo>
                      <a:pt x="304" y="107"/>
                    </a:lnTo>
                    <a:lnTo>
                      <a:pt x="300" y="10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06CF9BBC-5221-1743-B7F9-47DCF51C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555" y="2215754"/>
                <a:ext cx="1083469" cy="873919"/>
              </a:xfrm>
              <a:custGeom>
                <a:avLst/>
                <a:gdLst>
                  <a:gd name="T0" fmla="*/ 910 w 910"/>
                  <a:gd name="T1" fmla="*/ 292 h 734"/>
                  <a:gd name="T2" fmla="*/ 865 w 910"/>
                  <a:gd name="T3" fmla="*/ 311 h 734"/>
                  <a:gd name="T4" fmla="*/ 806 w 910"/>
                  <a:gd name="T5" fmla="*/ 372 h 734"/>
                  <a:gd name="T6" fmla="*/ 799 w 910"/>
                  <a:gd name="T7" fmla="*/ 398 h 734"/>
                  <a:gd name="T8" fmla="*/ 818 w 910"/>
                  <a:gd name="T9" fmla="*/ 434 h 734"/>
                  <a:gd name="T10" fmla="*/ 769 w 910"/>
                  <a:gd name="T11" fmla="*/ 489 h 734"/>
                  <a:gd name="T12" fmla="*/ 735 w 910"/>
                  <a:gd name="T13" fmla="*/ 500 h 734"/>
                  <a:gd name="T14" fmla="*/ 720 w 910"/>
                  <a:gd name="T15" fmla="*/ 543 h 734"/>
                  <a:gd name="T16" fmla="*/ 695 w 910"/>
                  <a:gd name="T17" fmla="*/ 585 h 734"/>
                  <a:gd name="T18" fmla="*/ 676 w 910"/>
                  <a:gd name="T19" fmla="*/ 579 h 734"/>
                  <a:gd name="T20" fmla="*/ 595 w 910"/>
                  <a:gd name="T21" fmla="*/ 608 h 734"/>
                  <a:gd name="T22" fmla="*/ 559 w 910"/>
                  <a:gd name="T23" fmla="*/ 585 h 734"/>
                  <a:gd name="T24" fmla="*/ 516 w 910"/>
                  <a:gd name="T25" fmla="*/ 553 h 734"/>
                  <a:gd name="T26" fmla="*/ 499 w 910"/>
                  <a:gd name="T27" fmla="*/ 591 h 734"/>
                  <a:gd name="T28" fmla="*/ 512 w 910"/>
                  <a:gd name="T29" fmla="*/ 628 h 734"/>
                  <a:gd name="T30" fmla="*/ 512 w 910"/>
                  <a:gd name="T31" fmla="*/ 662 h 734"/>
                  <a:gd name="T32" fmla="*/ 476 w 910"/>
                  <a:gd name="T33" fmla="*/ 653 h 734"/>
                  <a:gd name="T34" fmla="*/ 450 w 910"/>
                  <a:gd name="T35" fmla="*/ 640 h 734"/>
                  <a:gd name="T36" fmla="*/ 419 w 910"/>
                  <a:gd name="T37" fmla="*/ 649 h 734"/>
                  <a:gd name="T38" fmla="*/ 376 w 910"/>
                  <a:gd name="T39" fmla="*/ 632 h 734"/>
                  <a:gd name="T40" fmla="*/ 344 w 910"/>
                  <a:gd name="T41" fmla="*/ 653 h 734"/>
                  <a:gd name="T42" fmla="*/ 348 w 910"/>
                  <a:gd name="T43" fmla="*/ 687 h 734"/>
                  <a:gd name="T44" fmla="*/ 378 w 910"/>
                  <a:gd name="T45" fmla="*/ 698 h 734"/>
                  <a:gd name="T46" fmla="*/ 346 w 910"/>
                  <a:gd name="T47" fmla="*/ 713 h 734"/>
                  <a:gd name="T48" fmla="*/ 302 w 910"/>
                  <a:gd name="T49" fmla="*/ 719 h 734"/>
                  <a:gd name="T50" fmla="*/ 276 w 910"/>
                  <a:gd name="T51" fmla="*/ 664 h 734"/>
                  <a:gd name="T52" fmla="*/ 240 w 910"/>
                  <a:gd name="T53" fmla="*/ 647 h 734"/>
                  <a:gd name="T54" fmla="*/ 204 w 910"/>
                  <a:gd name="T55" fmla="*/ 623 h 734"/>
                  <a:gd name="T56" fmla="*/ 153 w 910"/>
                  <a:gd name="T57" fmla="*/ 587 h 734"/>
                  <a:gd name="T58" fmla="*/ 100 w 910"/>
                  <a:gd name="T59" fmla="*/ 604 h 734"/>
                  <a:gd name="T60" fmla="*/ 95 w 910"/>
                  <a:gd name="T61" fmla="*/ 551 h 734"/>
                  <a:gd name="T62" fmla="*/ 63 w 910"/>
                  <a:gd name="T63" fmla="*/ 530 h 734"/>
                  <a:gd name="T64" fmla="*/ 46 w 910"/>
                  <a:gd name="T65" fmla="*/ 547 h 734"/>
                  <a:gd name="T66" fmla="*/ 42 w 910"/>
                  <a:gd name="T67" fmla="*/ 521 h 734"/>
                  <a:gd name="T68" fmla="*/ 46 w 910"/>
                  <a:gd name="T69" fmla="*/ 475 h 734"/>
                  <a:gd name="T70" fmla="*/ 61 w 910"/>
                  <a:gd name="T71" fmla="*/ 447 h 734"/>
                  <a:gd name="T72" fmla="*/ 59 w 910"/>
                  <a:gd name="T73" fmla="*/ 398 h 734"/>
                  <a:gd name="T74" fmla="*/ 44 w 910"/>
                  <a:gd name="T75" fmla="*/ 394 h 734"/>
                  <a:gd name="T76" fmla="*/ 68 w 910"/>
                  <a:gd name="T77" fmla="*/ 385 h 734"/>
                  <a:gd name="T78" fmla="*/ 89 w 910"/>
                  <a:gd name="T79" fmla="*/ 351 h 734"/>
                  <a:gd name="T80" fmla="*/ 110 w 910"/>
                  <a:gd name="T81" fmla="*/ 326 h 734"/>
                  <a:gd name="T82" fmla="*/ 95 w 910"/>
                  <a:gd name="T83" fmla="*/ 290 h 734"/>
                  <a:gd name="T84" fmla="*/ 102 w 910"/>
                  <a:gd name="T85" fmla="*/ 281 h 734"/>
                  <a:gd name="T86" fmla="*/ 112 w 910"/>
                  <a:gd name="T87" fmla="*/ 253 h 734"/>
                  <a:gd name="T88" fmla="*/ 61 w 910"/>
                  <a:gd name="T89" fmla="*/ 239 h 734"/>
                  <a:gd name="T90" fmla="*/ 25 w 910"/>
                  <a:gd name="T91" fmla="*/ 211 h 734"/>
                  <a:gd name="T92" fmla="*/ 2 w 910"/>
                  <a:gd name="T93" fmla="*/ 179 h 734"/>
                  <a:gd name="T94" fmla="*/ 46 w 910"/>
                  <a:gd name="T95" fmla="*/ 132 h 734"/>
                  <a:gd name="T96" fmla="*/ 76 w 910"/>
                  <a:gd name="T97" fmla="*/ 107 h 734"/>
                  <a:gd name="T98" fmla="*/ 110 w 910"/>
                  <a:gd name="T99" fmla="*/ 92 h 734"/>
                  <a:gd name="T100" fmla="*/ 129 w 910"/>
                  <a:gd name="T101" fmla="*/ 45 h 734"/>
                  <a:gd name="T102" fmla="*/ 206 w 910"/>
                  <a:gd name="T103" fmla="*/ 39 h 734"/>
                  <a:gd name="T104" fmla="*/ 227 w 910"/>
                  <a:gd name="T105" fmla="*/ 3 h 734"/>
                  <a:gd name="T106" fmla="*/ 310 w 910"/>
                  <a:gd name="T107" fmla="*/ 24 h 734"/>
                  <a:gd name="T108" fmla="*/ 317 w 910"/>
                  <a:gd name="T109" fmla="*/ 60 h 734"/>
                  <a:gd name="T110" fmla="*/ 474 w 910"/>
                  <a:gd name="T111" fmla="*/ 130 h 734"/>
                  <a:gd name="T112" fmla="*/ 497 w 910"/>
                  <a:gd name="T113" fmla="*/ 222 h 734"/>
                  <a:gd name="T114" fmla="*/ 529 w 910"/>
                  <a:gd name="T115" fmla="*/ 245 h 734"/>
                  <a:gd name="T116" fmla="*/ 591 w 910"/>
                  <a:gd name="T117" fmla="*/ 251 h 734"/>
                  <a:gd name="T118" fmla="*/ 674 w 910"/>
                  <a:gd name="T119" fmla="*/ 275 h 734"/>
                  <a:gd name="T120" fmla="*/ 744 w 910"/>
                  <a:gd name="T121" fmla="*/ 287 h 734"/>
                  <a:gd name="T122" fmla="*/ 776 w 910"/>
                  <a:gd name="T123" fmla="*/ 241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910" h="734">
                    <a:moveTo>
                      <a:pt x="772" y="217"/>
                    </a:moveTo>
                    <a:lnTo>
                      <a:pt x="772" y="217"/>
                    </a:lnTo>
                    <a:lnTo>
                      <a:pt x="772" y="217"/>
                    </a:lnTo>
                    <a:lnTo>
                      <a:pt x="772" y="213"/>
                    </a:lnTo>
                    <a:lnTo>
                      <a:pt x="791" y="209"/>
                    </a:lnTo>
                    <a:lnTo>
                      <a:pt x="844" y="215"/>
                    </a:lnTo>
                    <a:lnTo>
                      <a:pt x="848" y="230"/>
                    </a:lnTo>
                    <a:lnTo>
                      <a:pt x="850" y="232"/>
                    </a:lnTo>
                    <a:lnTo>
                      <a:pt x="861" y="245"/>
                    </a:lnTo>
                    <a:lnTo>
                      <a:pt x="865" y="253"/>
                    </a:lnTo>
                    <a:lnTo>
                      <a:pt x="871" y="258"/>
                    </a:lnTo>
                    <a:lnTo>
                      <a:pt x="876" y="258"/>
                    </a:lnTo>
                    <a:lnTo>
                      <a:pt x="880" y="260"/>
                    </a:lnTo>
                    <a:lnTo>
                      <a:pt x="891" y="264"/>
                    </a:lnTo>
                    <a:lnTo>
                      <a:pt x="899" y="275"/>
                    </a:lnTo>
                    <a:lnTo>
                      <a:pt x="910" y="287"/>
                    </a:lnTo>
                    <a:lnTo>
                      <a:pt x="910" y="290"/>
                    </a:lnTo>
                    <a:lnTo>
                      <a:pt x="910" y="292"/>
                    </a:lnTo>
                    <a:lnTo>
                      <a:pt x="908" y="294"/>
                    </a:lnTo>
                    <a:lnTo>
                      <a:pt x="905" y="296"/>
                    </a:lnTo>
                    <a:lnTo>
                      <a:pt x="905" y="296"/>
                    </a:lnTo>
                    <a:lnTo>
                      <a:pt x="903" y="302"/>
                    </a:lnTo>
                    <a:lnTo>
                      <a:pt x="901" y="304"/>
                    </a:lnTo>
                    <a:lnTo>
                      <a:pt x="899" y="304"/>
                    </a:lnTo>
                    <a:lnTo>
                      <a:pt x="899" y="304"/>
                    </a:lnTo>
                    <a:lnTo>
                      <a:pt x="897" y="302"/>
                    </a:lnTo>
                    <a:lnTo>
                      <a:pt x="895" y="302"/>
                    </a:lnTo>
                    <a:lnTo>
                      <a:pt x="895" y="302"/>
                    </a:lnTo>
                    <a:lnTo>
                      <a:pt x="893" y="302"/>
                    </a:lnTo>
                    <a:lnTo>
                      <a:pt x="891" y="304"/>
                    </a:lnTo>
                    <a:lnTo>
                      <a:pt x="880" y="304"/>
                    </a:lnTo>
                    <a:lnTo>
                      <a:pt x="874" y="307"/>
                    </a:lnTo>
                    <a:lnTo>
                      <a:pt x="871" y="307"/>
                    </a:lnTo>
                    <a:lnTo>
                      <a:pt x="867" y="304"/>
                    </a:lnTo>
                    <a:lnTo>
                      <a:pt x="867" y="309"/>
                    </a:lnTo>
                    <a:lnTo>
                      <a:pt x="865" y="311"/>
                    </a:lnTo>
                    <a:lnTo>
                      <a:pt x="865" y="311"/>
                    </a:lnTo>
                    <a:lnTo>
                      <a:pt x="854" y="319"/>
                    </a:lnTo>
                    <a:lnTo>
                      <a:pt x="848" y="328"/>
                    </a:lnTo>
                    <a:lnTo>
                      <a:pt x="844" y="338"/>
                    </a:lnTo>
                    <a:lnTo>
                      <a:pt x="844" y="338"/>
                    </a:lnTo>
                    <a:lnTo>
                      <a:pt x="842" y="338"/>
                    </a:lnTo>
                    <a:lnTo>
                      <a:pt x="842" y="336"/>
                    </a:lnTo>
                    <a:lnTo>
                      <a:pt x="842" y="336"/>
                    </a:lnTo>
                    <a:lnTo>
                      <a:pt x="837" y="336"/>
                    </a:lnTo>
                    <a:lnTo>
                      <a:pt x="829" y="338"/>
                    </a:lnTo>
                    <a:lnTo>
                      <a:pt x="827" y="341"/>
                    </a:lnTo>
                    <a:lnTo>
                      <a:pt x="825" y="341"/>
                    </a:lnTo>
                    <a:lnTo>
                      <a:pt x="818" y="349"/>
                    </a:lnTo>
                    <a:lnTo>
                      <a:pt x="816" y="351"/>
                    </a:lnTo>
                    <a:lnTo>
                      <a:pt x="793" y="362"/>
                    </a:lnTo>
                    <a:lnTo>
                      <a:pt x="795" y="368"/>
                    </a:lnTo>
                    <a:lnTo>
                      <a:pt x="799" y="372"/>
                    </a:lnTo>
                    <a:lnTo>
                      <a:pt x="806" y="372"/>
                    </a:lnTo>
                    <a:lnTo>
                      <a:pt x="806" y="375"/>
                    </a:lnTo>
                    <a:lnTo>
                      <a:pt x="806" y="377"/>
                    </a:lnTo>
                    <a:lnTo>
                      <a:pt x="806" y="377"/>
                    </a:lnTo>
                    <a:lnTo>
                      <a:pt x="803" y="381"/>
                    </a:lnTo>
                    <a:lnTo>
                      <a:pt x="801" y="383"/>
                    </a:lnTo>
                    <a:lnTo>
                      <a:pt x="801" y="383"/>
                    </a:lnTo>
                    <a:lnTo>
                      <a:pt x="801" y="385"/>
                    </a:lnTo>
                    <a:lnTo>
                      <a:pt x="799" y="385"/>
                    </a:lnTo>
                    <a:lnTo>
                      <a:pt x="799" y="385"/>
                    </a:lnTo>
                    <a:lnTo>
                      <a:pt x="797" y="385"/>
                    </a:lnTo>
                    <a:lnTo>
                      <a:pt x="795" y="387"/>
                    </a:lnTo>
                    <a:lnTo>
                      <a:pt x="793" y="394"/>
                    </a:lnTo>
                    <a:lnTo>
                      <a:pt x="793" y="398"/>
                    </a:lnTo>
                    <a:lnTo>
                      <a:pt x="795" y="400"/>
                    </a:lnTo>
                    <a:lnTo>
                      <a:pt x="795" y="400"/>
                    </a:lnTo>
                    <a:lnTo>
                      <a:pt x="797" y="398"/>
                    </a:lnTo>
                    <a:lnTo>
                      <a:pt x="799" y="398"/>
                    </a:lnTo>
                    <a:lnTo>
                      <a:pt x="799" y="398"/>
                    </a:lnTo>
                    <a:lnTo>
                      <a:pt x="801" y="398"/>
                    </a:lnTo>
                    <a:lnTo>
                      <a:pt x="803" y="400"/>
                    </a:lnTo>
                    <a:lnTo>
                      <a:pt x="806" y="402"/>
                    </a:lnTo>
                    <a:lnTo>
                      <a:pt x="806" y="402"/>
                    </a:lnTo>
                    <a:lnTo>
                      <a:pt x="803" y="404"/>
                    </a:lnTo>
                    <a:lnTo>
                      <a:pt x="803" y="409"/>
                    </a:lnTo>
                    <a:lnTo>
                      <a:pt x="806" y="411"/>
                    </a:lnTo>
                    <a:lnTo>
                      <a:pt x="808" y="415"/>
                    </a:lnTo>
                    <a:lnTo>
                      <a:pt x="810" y="417"/>
                    </a:lnTo>
                    <a:lnTo>
                      <a:pt x="810" y="419"/>
                    </a:lnTo>
                    <a:lnTo>
                      <a:pt x="812" y="419"/>
                    </a:lnTo>
                    <a:lnTo>
                      <a:pt x="812" y="419"/>
                    </a:lnTo>
                    <a:lnTo>
                      <a:pt x="814" y="419"/>
                    </a:lnTo>
                    <a:lnTo>
                      <a:pt x="816" y="419"/>
                    </a:lnTo>
                    <a:lnTo>
                      <a:pt x="820" y="419"/>
                    </a:lnTo>
                    <a:lnTo>
                      <a:pt x="825" y="419"/>
                    </a:lnTo>
                    <a:lnTo>
                      <a:pt x="820" y="432"/>
                    </a:lnTo>
                    <a:lnTo>
                      <a:pt x="818" y="434"/>
                    </a:lnTo>
                    <a:lnTo>
                      <a:pt x="816" y="436"/>
                    </a:lnTo>
                    <a:lnTo>
                      <a:pt x="808" y="447"/>
                    </a:lnTo>
                    <a:lnTo>
                      <a:pt x="806" y="447"/>
                    </a:lnTo>
                    <a:lnTo>
                      <a:pt x="799" y="449"/>
                    </a:lnTo>
                    <a:lnTo>
                      <a:pt x="793" y="449"/>
                    </a:lnTo>
                    <a:lnTo>
                      <a:pt x="786" y="449"/>
                    </a:lnTo>
                    <a:lnTo>
                      <a:pt x="784" y="451"/>
                    </a:lnTo>
                    <a:lnTo>
                      <a:pt x="784" y="453"/>
                    </a:lnTo>
                    <a:lnTo>
                      <a:pt x="782" y="455"/>
                    </a:lnTo>
                    <a:lnTo>
                      <a:pt x="778" y="464"/>
                    </a:lnTo>
                    <a:lnTo>
                      <a:pt x="780" y="475"/>
                    </a:lnTo>
                    <a:lnTo>
                      <a:pt x="780" y="477"/>
                    </a:lnTo>
                    <a:lnTo>
                      <a:pt x="780" y="483"/>
                    </a:lnTo>
                    <a:lnTo>
                      <a:pt x="778" y="485"/>
                    </a:lnTo>
                    <a:lnTo>
                      <a:pt x="778" y="485"/>
                    </a:lnTo>
                    <a:lnTo>
                      <a:pt x="774" y="487"/>
                    </a:lnTo>
                    <a:lnTo>
                      <a:pt x="769" y="489"/>
                    </a:lnTo>
                    <a:lnTo>
                      <a:pt x="769" y="489"/>
                    </a:lnTo>
                    <a:lnTo>
                      <a:pt x="767" y="489"/>
                    </a:lnTo>
                    <a:lnTo>
                      <a:pt x="765" y="489"/>
                    </a:lnTo>
                    <a:lnTo>
                      <a:pt x="765" y="489"/>
                    </a:lnTo>
                    <a:lnTo>
                      <a:pt x="763" y="487"/>
                    </a:lnTo>
                    <a:lnTo>
                      <a:pt x="761" y="487"/>
                    </a:lnTo>
                    <a:lnTo>
                      <a:pt x="757" y="489"/>
                    </a:lnTo>
                    <a:lnTo>
                      <a:pt x="750" y="502"/>
                    </a:lnTo>
                    <a:lnTo>
                      <a:pt x="748" y="506"/>
                    </a:lnTo>
                    <a:lnTo>
                      <a:pt x="746" y="506"/>
                    </a:lnTo>
                    <a:lnTo>
                      <a:pt x="746" y="506"/>
                    </a:lnTo>
                    <a:lnTo>
                      <a:pt x="744" y="506"/>
                    </a:lnTo>
                    <a:lnTo>
                      <a:pt x="742" y="506"/>
                    </a:lnTo>
                    <a:lnTo>
                      <a:pt x="742" y="506"/>
                    </a:lnTo>
                    <a:lnTo>
                      <a:pt x="740" y="504"/>
                    </a:lnTo>
                    <a:lnTo>
                      <a:pt x="740" y="504"/>
                    </a:lnTo>
                    <a:lnTo>
                      <a:pt x="737" y="502"/>
                    </a:lnTo>
                    <a:lnTo>
                      <a:pt x="737" y="500"/>
                    </a:lnTo>
                    <a:lnTo>
                      <a:pt x="735" y="500"/>
                    </a:lnTo>
                    <a:lnTo>
                      <a:pt x="731" y="500"/>
                    </a:lnTo>
                    <a:lnTo>
                      <a:pt x="729" y="500"/>
                    </a:lnTo>
                    <a:lnTo>
                      <a:pt x="729" y="502"/>
                    </a:lnTo>
                    <a:lnTo>
                      <a:pt x="727" y="502"/>
                    </a:lnTo>
                    <a:lnTo>
                      <a:pt x="727" y="504"/>
                    </a:lnTo>
                    <a:lnTo>
                      <a:pt x="727" y="504"/>
                    </a:lnTo>
                    <a:lnTo>
                      <a:pt x="727" y="506"/>
                    </a:lnTo>
                    <a:lnTo>
                      <a:pt x="723" y="513"/>
                    </a:lnTo>
                    <a:lnTo>
                      <a:pt x="716" y="519"/>
                    </a:lnTo>
                    <a:lnTo>
                      <a:pt x="714" y="526"/>
                    </a:lnTo>
                    <a:lnTo>
                      <a:pt x="712" y="530"/>
                    </a:lnTo>
                    <a:lnTo>
                      <a:pt x="712" y="532"/>
                    </a:lnTo>
                    <a:lnTo>
                      <a:pt x="712" y="534"/>
                    </a:lnTo>
                    <a:lnTo>
                      <a:pt x="712" y="536"/>
                    </a:lnTo>
                    <a:lnTo>
                      <a:pt x="714" y="536"/>
                    </a:lnTo>
                    <a:lnTo>
                      <a:pt x="718" y="538"/>
                    </a:lnTo>
                    <a:lnTo>
                      <a:pt x="720" y="540"/>
                    </a:lnTo>
                    <a:lnTo>
                      <a:pt x="720" y="543"/>
                    </a:lnTo>
                    <a:lnTo>
                      <a:pt x="720" y="547"/>
                    </a:lnTo>
                    <a:lnTo>
                      <a:pt x="720" y="549"/>
                    </a:lnTo>
                    <a:lnTo>
                      <a:pt x="718" y="551"/>
                    </a:lnTo>
                    <a:lnTo>
                      <a:pt x="718" y="553"/>
                    </a:lnTo>
                    <a:lnTo>
                      <a:pt x="718" y="555"/>
                    </a:lnTo>
                    <a:lnTo>
                      <a:pt x="718" y="557"/>
                    </a:lnTo>
                    <a:lnTo>
                      <a:pt x="718" y="560"/>
                    </a:lnTo>
                    <a:lnTo>
                      <a:pt x="712" y="562"/>
                    </a:lnTo>
                    <a:lnTo>
                      <a:pt x="712" y="562"/>
                    </a:lnTo>
                    <a:lnTo>
                      <a:pt x="710" y="564"/>
                    </a:lnTo>
                    <a:lnTo>
                      <a:pt x="708" y="566"/>
                    </a:lnTo>
                    <a:lnTo>
                      <a:pt x="708" y="568"/>
                    </a:lnTo>
                    <a:lnTo>
                      <a:pt x="708" y="568"/>
                    </a:lnTo>
                    <a:lnTo>
                      <a:pt x="712" y="572"/>
                    </a:lnTo>
                    <a:lnTo>
                      <a:pt x="703" y="579"/>
                    </a:lnTo>
                    <a:lnTo>
                      <a:pt x="701" y="581"/>
                    </a:lnTo>
                    <a:lnTo>
                      <a:pt x="701" y="581"/>
                    </a:lnTo>
                    <a:lnTo>
                      <a:pt x="695" y="585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91" y="587"/>
                    </a:lnTo>
                    <a:lnTo>
                      <a:pt x="689" y="589"/>
                    </a:lnTo>
                    <a:lnTo>
                      <a:pt x="686" y="589"/>
                    </a:lnTo>
                    <a:lnTo>
                      <a:pt x="686" y="587"/>
                    </a:lnTo>
                    <a:lnTo>
                      <a:pt x="686" y="585"/>
                    </a:lnTo>
                    <a:lnTo>
                      <a:pt x="686" y="585"/>
                    </a:lnTo>
                    <a:lnTo>
                      <a:pt x="686" y="583"/>
                    </a:lnTo>
                    <a:lnTo>
                      <a:pt x="684" y="583"/>
                    </a:lnTo>
                    <a:lnTo>
                      <a:pt x="682" y="583"/>
                    </a:lnTo>
                    <a:lnTo>
                      <a:pt x="680" y="583"/>
                    </a:lnTo>
                    <a:lnTo>
                      <a:pt x="678" y="581"/>
                    </a:lnTo>
                    <a:lnTo>
                      <a:pt x="678" y="581"/>
                    </a:lnTo>
                    <a:lnTo>
                      <a:pt x="678" y="579"/>
                    </a:lnTo>
                    <a:lnTo>
                      <a:pt x="678" y="579"/>
                    </a:lnTo>
                    <a:lnTo>
                      <a:pt x="676" y="579"/>
                    </a:lnTo>
                    <a:lnTo>
                      <a:pt x="676" y="579"/>
                    </a:lnTo>
                    <a:lnTo>
                      <a:pt x="672" y="579"/>
                    </a:lnTo>
                    <a:lnTo>
                      <a:pt x="667" y="581"/>
                    </a:lnTo>
                    <a:lnTo>
                      <a:pt x="665" y="581"/>
                    </a:lnTo>
                    <a:lnTo>
                      <a:pt x="665" y="583"/>
                    </a:lnTo>
                    <a:lnTo>
                      <a:pt x="665" y="583"/>
                    </a:lnTo>
                    <a:lnTo>
                      <a:pt x="665" y="585"/>
                    </a:lnTo>
                    <a:lnTo>
                      <a:pt x="659" y="587"/>
                    </a:lnTo>
                    <a:lnTo>
                      <a:pt x="623" y="600"/>
                    </a:lnTo>
                    <a:lnTo>
                      <a:pt x="612" y="598"/>
                    </a:lnTo>
                    <a:lnTo>
                      <a:pt x="608" y="598"/>
                    </a:lnTo>
                    <a:lnTo>
                      <a:pt x="604" y="600"/>
                    </a:lnTo>
                    <a:lnTo>
                      <a:pt x="604" y="600"/>
                    </a:lnTo>
                    <a:lnTo>
                      <a:pt x="604" y="602"/>
                    </a:lnTo>
                    <a:lnTo>
                      <a:pt x="601" y="604"/>
                    </a:lnTo>
                    <a:lnTo>
                      <a:pt x="601" y="604"/>
                    </a:lnTo>
                    <a:lnTo>
                      <a:pt x="601" y="606"/>
                    </a:lnTo>
                    <a:lnTo>
                      <a:pt x="599" y="606"/>
                    </a:lnTo>
                    <a:lnTo>
                      <a:pt x="595" y="608"/>
                    </a:lnTo>
                    <a:lnTo>
                      <a:pt x="593" y="608"/>
                    </a:lnTo>
                    <a:lnTo>
                      <a:pt x="591" y="608"/>
                    </a:lnTo>
                    <a:lnTo>
                      <a:pt x="589" y="608"/>
                    </a:lnTo>
                    <a:lnTo>
                      <a:pt x="582" y="604"/>
                    </a:lnTo>
                    <a:lnTo>
                      <a:pt x="580" y="604"/>
                    </a:lnTo>
                    <a:lnTo>
                      <a:pt x="578" y="602"/>
                    </a:lnTo>
                    <a:lnTo>
                      <a:pt x="576" y="600"/>
                    </a:lnTo>
                    <a:lnTo>
                      <a:pt x="576" y="594"/>
                    </a:lnTo>
                    <a:lnTo>
                      <a:pt x="574" y="589"/>
                    </a:lnTo>
                    <a:lnTo>
                      <a:pt x="574" y="587"/>
                    </a:lnTo>
                    <a:lnTo>
                      <a:pt x="572" y="587"/>
                    </a:lnTo>
                    <a:lnTo>
                      <a:pt x="570" y="585"/>
                    </a:lnTo>
                    <a:lnTo>
                      <a:pt x="567" y="587"/>
                    </a:lnTo>
                    <a:lnTo>
                      <a:pt x="567" y="587"/>
                    </a:lnTo>
                    <a:lnTo>
                      <a:pt x="565" y="587"/>
                    </a:lnTo>
                    <a:lnTo>
                      <a:pt x="563" y="587"/>
                    </a:lnTo>
                    <a:lnTo>
                      <a:pt x="561" y="587"/>
                    </a:lnTo>
                    <a:lnTo>
                      <a:pt x="559" y="585"/>
                    </a:lnTo>
                    <a:lnTo>
                      <a:pt x="555" y="583"/>
                    </a:lnTo>
                    <a:lnTo>
                      <a:pt x="553" y="581"/>
                    </a:lnTo>
                    <a:lnTo>
                      <a:pt x="550" y="579"/>
                    </a:lnTo>
                    <a:lnTo>
                      <a:pt x="550" y="577"/>
                    </a:lnTo>
                    <a:lnTo>
                      <a:pt x="548" y="560"/>
                    </a:lnTo>
                    <a:lnTo>
                      <a:pt x="550" y="557"/>
                    </a:lnTo>
                    <a:lnTo>
                      <a:pt x="553" y="555"/>
                    </a:lnTo>
                    <a:lnTo>
                      <a:pt x="553" y="553"/>
                    </a:lnTo>
                    <a:lnTo>
                      <a:pt x="553" y="553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53" y="551"/>
                    </a:lnTo>
                    <a:lnTo>
                      <a:pt x="548" y="545"/>
                    </a:lnTo>
                    <a:lnTo>
                      <a:pt x="542" y="545"/>
                    </a:lnTo>
                    <a:lnTo>
                      <a:pt x="523" y="547"/>
                    </a:lnTo>
                    <a:lnTo>
                      <a:pt x="518" y="551"/>
                    </a:lnTo>
                    <a:lnTo>
                      <a:pt x="516" y="551"/>
                    </a:lnTo>
                    <a:lnTo>
                      <a:pt x="516" y="553"/>
                    </a:lnTo>
                    <a:lnTo>
                      <a:pt x="514" y="555"/>
                    </a:lnTo>
                    <a:lnTo>
                      <a:pt x="514" y="555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57"/>
                    </a:lnTo>
                    <a:lnTo>
                      <a:pt x="514" y="560"/>
                    </a:lnTo>
                    <a:lnTo>
                      <a:pt x="514" y="562"/>
                    </a:lnTo>
                    <a:lnTo>
                      <a:pt x="508" y="566"/>
                    </a:lnTo>
                    <a:lnTo>
                      <a:pt x="501" y="568"/>
                    </a:lnTo>
                    <a:lnTo>
                      <a:pt x="493" y="574"/>
                    </a:lnTo>
                    <a:lnTo>
                      <a:pt x="495" y="579"/>
                    </a:lnTo>
                    <a:lnTo>
                      <a:pt x="497" y="583"/>
                    </a:lnTo>
                    <a:lnTo>
                      <a:pt x="497" y="583"/>
                    </a:lnTo>
                    <a:lnTo>
                      <a:pt x="497" y="585"/>
                    </a:lnTo>
                    <a:lnTo>
                      <a:pt x="497" y="585"/>
                    </a:lnTo>
                    <a:lnTo>
                      <a:pt x="499" y="587"/>
                    </a:lnTo>
                    <a:lnTo>
                      <a:pt x="499" y="589"/>
                    </a:lnTo>
                    <a:lnTo>
                      <a:pt x="499" y="591"/>
                    </a:lnTo>
                    <a:lnTo>
                      <a:pt x="501" y="591"/>
                    </a:lnTo>
                    <a:lnTo>
                      <a:pt x="501" y="596"/>
                    </a:lnTo>
                    <a:lnTo>
                      <a:pt x="501" y="596"/>
                    </a:lnTo>
                    <a:lnTo>
                      <a:pt x="501" y="598"/>
                    </a:lnTo>
                    <a:lnTo>
                      <a:pt x="501" y="606"/>
                    </a:lnTo>
                    <a:lnTo>
                      <a:pt x="501" y="608"/>
                    </a:lnTo>
                    <a:lnTo>
                      <a:pt x="504" y="611"/>
                    </a:lnTo>
                    <a:lnTo>
                      <a:pt x="506" y="613"/>
                    </a:lnTo>
                    <a:lnTo>
                      <a:pt x="506" y="615"/>
                    </a:lnTo>
                    <a:lnTo>
                      <a:pt x="506" y="617"/>
                    </a:lnTo>
                    <a:lnTo>
                      <a:pt x="506" y="617"/>
                    </a:lnTo>
                    <a:lnTo>
                      <a:pt x="506" y="619"/>
                    </a:lnTo>
                    <a:lnTo>
                      <a:pt x="510" y="621"/>
                    </a:lnTo>
                    <a:lnTo>
                      <a:pt x="510" y="623"/>
                    </a:lnTo>
                    <a:lnTo>
                      <a:pt x="510" y="623"/>
                    </a:lnTo>
                    <a:lnTo>
                      <a:pt x="512" y="625"/>
                    </a:lnTo>
                    <a:lnTo>
                      <a:pt x="512" y="625"/>
                    </a:lnTo>
                    <a:lnTo>
                      <a:pt x="512" y="628"/>
                    </a:lnTo>
                    <a:lnTo>
                      <a:pt x="512" y="630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2" y="632"/>
                    </a:lnTo>
                    <a:lnTo>
                      <a:pt x="510" y="634"/>
                    </a:lnTo>
                    <a:lnTo>
                      <a:pt x="510" y="634"/>
                    </a:lnTo>
                    <a:lnTo>
                      <a:pt x="510" y="636"/>
                    </a:lnTo>
                    <a:lnTo>
                      <a:pt x="510" y="638"/>
                    </a:lnTo>
                    <a:lnTo>
                      <a:pt x="510" y="638"/>
                    </a:lnTo>
                    <a:lnTo>
                      <a:pt x="512" y="640"/>
                    </a:lnTo>
                    <a:lnTo>
                      <a:pt x="510" y="642"/>
                    </a:lnTo>
                    <a:lnTo>
                      <a:pt x="510" y="649"/>
                    </a:lnTo>
                    <a:lnTo>
                      <a:pt x="510" y="651"/>
                    </a:lnTo>
                    <a:lnTo>
                      <a:pt x="510" y="653"/>
                    </a:lnTo>
                    <a:lnTo>
                      <a:pt x="512" y="657"/>
                    </a:lnTo>
                    <a:lnTo>
                      <a:pt x="512" y="657"/>
                    </a:lnTo>
                    <a:lnTo>
                      <a:pt x="512" y="659"/>
                    </a:lnTo>
                    <a:lnTo>
                      <a:pt x="512" y="662"/>
                    </a:lnTo>
                    <a:lnTo>
                      <a:pt x="510" y="666"/>
                    </a:lnTo>
                    <a:lnTo>
                      <a:pt x="510" y="668"/>
                    </a:lnTo>
                    <a:lnTo>
                      <a:pt x="510" y="668"/>
                    </a:lnTo>
                    <a:lnTo>
                      <a:pt x="512" y="672"/>
                    </a:lnTo>
                    <a:lnTo>
                      <a:pt x="512" y="672"/>
                    </a:lnTo>
                    <a:lnTo>
                      <a:pt x="512" y="674"/>
                    </a:lnTo>
                    <a:lnTo>
                      <a:pt x="512" y="674"/>
                    </a:lnTo>
                    <a:lnTo>
                      <a:pt x="510" y="676"/>
                    </a:lnTo>
                    <a:lnTo>
                      <a:pt x="508" y="676"/>
                    </a:lnTo>
                    <a:lnTo>
                      <a:pt x="499" y="674"/>
                    </a:lnTo>
                    <a:lnTo>
                      <a:pt x="497" y="674"/>
                    </a:lnTo>
                    <a:lnTo>
                      <a:pt x="495" y="672"/>
                    </a:lnTo>
                    <a:lnTo>
                      <a:pt x="493" y="674"/>
                    </a:lnTo>
                    <a:lnTo>
                      <a:pt x="491" y="681"/>
                    </a:lnTo>
                    <a:lnTo>
                      <a:pt x="472" y="666"/>
                    </a:lnTo>
                    <a:lnTo>
                      <a:pt x="470" y="664"/>
                    </a:lnTo>
                    <a:lnTo>
                      <a:pt x="474" y="655"/>
                    </a:lnTo>
                    <a:lnTo>
                      <a:pt x="476" y="653"/>
                    </a:lnTo>
                    <a:lnTo>
                      <a:pt x="476" y="653"/>
                    </a:lnTo>
                    <a:lnTo>
                      <a:pt x="474" y="651"/>
                    </a:lnTo>
                    <a:lnTo>
                      <a:pt x="474" y="651"/>
                    </a:lnTo>
                    <a:lnTo>
                      <a:pt x="474" y="649"/>
                    </a:lnTo>
                    <a:lnTo>
                      <a:pt x="472" y="647"/>
                    </a:lnTo>
                    <a:lnTo>
                      <a:pt x="470" y="647"/>
                    </a:lnTo>
                    <a:lnTo>
                      <a:pt x="467" y="642"/>
                    </a:lnTo>
                    <a:lnTo>
                      <a:pt x="465" y="640"/>
                    </a:lnTo>
                    <a:lnTo>
                      <a:pt x="465" y="640"/>
                    </a:lnTo>
                    <a:lnTo>
                      <a:pt x="463" y="640"/>
                    </a:lnTo>
                    <a:lnTo>
                      <a:pt x="461" y="640"/>
                    </a:lnTo>
                    <a:lnTo>
                      <a:pt x="461" y="638"/>
                    </a:lnTo>
                    <a:lnTo>
                      <a:pt x="459" y="636"/>
                    </a:lnTo>
                    <a:lnTo>
                      <a:pt x="457" y="636"/>
                    </a:lnTo>
                    <a:lnTo>
                      <a:pt x="457" y="636"/>
                    </a:lnTo>
                    <a:lnTo>
                      <a:pt x="453" y="636"/>
                    </a:lnTo>
                    <a:lnTo>
                      <a:pt x="453" y="638"/>
                    </a:lnTo>
                    <a:lnTo>
                      <a:pt x="450" y="640"/>
                    </a:lnTo>
                    <a:lnTo>
                      <a:pt x="450" y="640"/>
                    </a:lnTo>
                    <a:lnTo>
                      <a:pt x="450" y="642"/>
                    </a:lnTo>
                    <a:lnTo>
                      <a:pt x="448" y="642"/>
                    </a:lnTo>
                    <a:lnTo>
                      <a:pt x="444" y="645"/>
                    </a:lnTo>
                    <a:lnTo>
                      <a:pt x="442" y="645"/>
                    </a:lnTo>
                    <a:lnTo>
                      <a:pt x="438" y="647"/>
                    </a:lnTo>
                    <a:lnTo>
                      <a:pt x="438" y="647"/>
                    </a:lnTo>
                    <a:lnTo>
                      <a:pt x="436" y="647"/>
                    </a:lnTo>
                    <a:lnTo>
                      <a:pt x="433" y="645"/>
                    </a:lnTo>
                    <a:lnTo>
                      <a:pt x="431" y="642"/>
                    </a:lnTo>
                    <a:lnTo>
                      <a:pt x="429" y="642"/>
                    </a:lnTo>
                    <a:lnTo>
                      <a:pt x="421" y="642"/>
                    </a:lnTo>
                    <a:lnTo>
                      <a:pt x="421" y="642"/>
                    </a:lnTo>
                    <a:lnTo>
                      <a:pt x="419" y="642"/>
                    </a:lnTo>
                    <a:lnTo>
                      <a:pt x="419" y="647"/>
                    </a:lnTo>
                    <a:lnTo>
                      <a:pt x="419" y="647"/>
                    </a:lnTo>
                    <a:lnTo>
                      <a:pt x="419" y="649"/>
                    </a:lnTo>
                    <a:lnTo>
                      <a:pt x="419" y="649"/>
                    </a:lnTo>
                    <a:lnTo>
                      <a:pt x="416" y="647"/>
                    </a:lnTo>
                    <a:lnTo>
                      <a:pt x="414" y="647"/>
                    </a:lnTo>
                    <a:lnTo>
                      <a:pt x="402" y="632"/>
                    </a:lnTo>
                    <a:lnTo>
                      <a:pt x="399" y="632"/>
                    </a:lnTo>
                    <a:lnTo>
                      <a:pt x="395" y="632"/>
                    </a:lnTo>
                    <a:lnTo>
                      <a:pt x="389" y="636"/>
                    </a:lnTo>
                    <a:lnTo>
                      <a:pt x="387" y="636"/>
                    </a:lnTo>
                    <a:lnTo>
                      <a:pt x="387" y="636"/>
                    </a:lnTo>
                    <a:lnTo>
                      <a:pt x="385" y="636"/>
                    </a:lnTo>
                    <a:lnTo>
                      <a:pt x="385" y="636"/>
                    </a:lnTo>
                    <a:lnTo>
                      <a:pt x="382" y="634"/>
                    </a:lnTo>
                    <a:lnTo>
                      <a:pt x="382" y="634"/>
                    </a:lnTo>
                    <a:lnTo>
                      <a:pt x="382" y="632"/>
                    </a:lnTo>
                    <a:lnTo>
                      <a:pt x="380" y="632"/>
                    </a:lnTo>
                    <a:lnTo>
                      <a:pt x="380" y="632"/>
                    </a:lnTo>
                    <a:lnTo>
                      <a:pt x="378" y="632"/>
                    </a:lnTo>
                    <a:lnTo>
                      <a:pt x="378" y="632"/>
                    </a:lnTo>
                    <a:lnTo>
                      <a:pt x="376" y="632"/>
                    </a:lnTo>
                    <a:lnTo>
                      <a:pt x="376" y="632"/>
                    </a:lnTo>
                    <a:lnTo>
                      <a:pt x="374" y="634"/>
                    </a:lnTo>
                    <a:lnTo>
                      <a:pt x="368" y="634"/>
                    </a:lnTo>
                    <a:lnTo>
                      <a:pt x="365" y="634"/>
                    </a:lnTo>
                    <a:lnTo>
                      <a:pt x="365" y="634"/>
                    </a:lnTo>
                    <a:lnTo>
                      <a:pt x="361" y="638"/>
                    </a:lnTo>
                    <a:lnTo>
                      <a:pt x="359" y="638"/>
                    </a:lnTo>
                    <a:lnTo>
                      <a:pt x="357" y="640"/>
                    </a:lnTo>
                    <a:lnTo>
                      <a:pt x="357" y="640"/>
                    </a:lnTo>
                    <a:lnTo>
                      <a:pt x="355" y="640"/>
                    </a:lnTo>
                    <a:lnTo>
                      <a:pt x="353" y="638"/>
                    </a:lnTo>
                    <a:lnTo>
                      <a:pt x="353" y="638"/>
                    </a:lnTo>
                    <a:lnTo>
                      <a:pt x="351" y="638"/>
                    </a:lnTo>
                    <a:lnTo>
                      <a:pt x="348" y="640"/>
                    </a:lnTo>
                    <a:lnTo>
                      <a:pt x="348" y="642"/>
                    </a:lnTo>
                    <a:lnTo>
                      <a:pt x="344" y="651"/>
                    </a:lnTo>
                    <a:lnTo>
                      <a:pt x="344" y="651"/>
                    </a:lnTo>
                    <a:lnTo>
                      <a:pt x="344" y="653"/>
                    </a:lnTo>
                    <a:lnTo>
                      <a:pt x="342" y="655"/>
                    </a:lnTo>
                    <a:lnTo>
                      <a:pt x="342" y="655"/>
                    </a:lnTo>
                    <a:lnTo>
                      <a:pt x="340" y="655"/>
                    </a:lnTo>
                    <a:lnTo>
                      <a:pt x="340" y="655"/>
                    </a:lnTo>
                    <a:lnTo>
                      <a:pt x="336" y="655"/>
                    </a:lnTo>
                    <a:lnTo>
                      <a:pt x="334" y="655"/>
                    </a:lnTo>
                    <a:lnTo>
                      <a:pt x="331" y="655"/>
                    </a:lnTo>
                    <a:lnTo>
                      <a:pt x="331" y="657"/>
                    </a:lnTo>
                    <a:lnTo>
                      <a:pt x="329" y="659"/>
                    </a:lnTo>
                    <a:lnTo>
                      <a:pt x="331" y="672"/>
                    </a:lnTo>
                    <a:lnTo>
                      <a:pt x="331" y="674"/>
                    </a:lnTo>
                    <a:lnTo>
                      <a:pt x="334" y="676"/>
                    </a:lnTo>
                    <a:lnTo>
                      <a:pt x="334" y="679"/>
                    </a:lnTo>
                    <a:lnTo>
                      <a:pt x="336" y="679"/>
                    </a:lnTo>
                    <a:lnTo>
                      <a:pt x="340" y="681"/>
                    </a:lnTo>
                    <a:lnTo>
                      <a:pt x="344" y="683"/>
                    </a:lnTo>
                    <a:lnTo>
                      <a:pt x="344" y="683"/>
                    </a:lnTo>
                    <a:lnTo>
                      <a:pt x="348" y="687"/>
                    </a:lnTo>
                    <a:lnTo>
                      <a:pt x="351" y="687"/>
                    </a:lnTo>
                    <a:lnTo>
                      <a:pt x="351" y="687"/>
                    </a:lnTo>
                    <a:lnTo>
                      <a:pt x="353" y="689"/>
                    </a:lnTo>
                    <a:lnTo>
                      <a:pt x="355" y="689"/>
                    </a:lnTo>
                    <a:lnTo>
                      <a:pt x="359" y="687"/>
                    </a:lnTo>
                    <a:lnTo>
                      <a:pt x="361" y="687"/>
                    </a:lnTo>
                    <a:lnTo>
                      <a:pt x="361" y="687"/>
                    </a:lnTo>
                    <a:lnTo>
                      <a:pt x="363" y="689"/>
                    </a:lnTo>
                    <a:lnTo>
                      <a:pt x="363" y="691"/>
                    </a:lnTo>
                    <a:lnTo>
                      <a:pt x="365" y="691"/>
                    </a:lnTo>
                    <a:lnTo>
                      <a:pt x="365" y="693"/>
                    </a:lnTo>
                    <a:lnTo>
                      <a:pt x="368" y="693"/>
                    </a:lnTo>
                    <a:lnTo>
                      <a:pt x="368" y="693"/>
                    </a:lnTo>
                    <a:lnTo>
                      <a:pt x="370" y="696"/>
                    </a:lnTo>
                    <a:lnTo>
                      <a:pt x="376" y="696"/>
                    </a:lnTo>
                    <a:lnTo>
                      <a:pt x="376" y="696"/>
                    </a:lnTo>
                    <a:lnTo>
                      <a:pt x="378" y="698"/>
                    </a:lnTo>
                    <a:lnTo>
                      <a:pt x="378" y="698"/>
                    </a:lnTo>
                    <a:lnTo>
                      <a:pt x="378" y="702"/>
                    </a:lnTo>
                    <a:lnTo>
                      <a:pt x="380" y="702"/>
                    </a:lnTo>
                    <a:lnTo>
                      <a:pt x="380" y="704"/>
                    </a:lnTo>
                    <a:lnTo>
                      <a:pt x="380" y="706"/>
                    </a:lnTo>
                    <a:lnTo>
                      <a:pt x="380" y="708"/>
                    </a:lnTo>
                    <a:lnTo>
                      <a:pt x="378" y="710"/>
                    </a:lnTo>
                    <a:lnTo>
                      <a:pt x="378" y="710"/>
                    </a:lnTo>
                    <a:lnTo>
                      <a:pt x="376" y="713"/>
                    </a:lnTo>
                    <a:lnTo>
                      <a:pt x="374" y="713"/>
                    </a:lnTo>
                    <a:lnTo>
                      <a:pt x="370" y="710"/>
                    </a:lnTo>
                    <a:lnTo>
                      <a:pt x="365" y="710"/>
                    </a:lnTo>
                    <a:lnTo>
                      <a:pt x="363" y="710"/>
                    </a:lnTo>
                    <a:lnTo>
                      <a:pt x="355" y="713"/>
                    </a:lnTo>
                    <a:lnTo>
                      <a:pt x="351" y="715"/>
                    </a:lnTo>
                    <a:lnTo>
                      <a:pt x="351" y="715"/>
                    </a:lnTo>
                    <a:lnTo>
                      <a:pt x="348" y="713"/>
                    </a:lnTo>
                    <a:lnTo>
                      <a:pt x="346" y="713"/>
                    </a:lnTo>
                    <a:lnTo>
                      <a:pt x="346" y="713"/>
                    </a:lnTo>
                    <a:lnTo>
                      <a:pt x="344" y="713"/>
                    </a:lnTo>
                    <a:lnTo>
                      <a:pt x="342" y="715"/>
                    </a:lnTo>
                    <a:lnTo>
                      <a:pt x="342" y="727"/>
                    </a:lnTo>
                    <a:lnTo>
                      <a:pt x="344" y="730"/>
                    </a:lnTo>
                    <a:lnTo>
                      <a:pt x="344" y="732"/>
                    </a:lnTo>
                    <a:lnTo>
                      <a:pt x="344" y="734"/>
                    </a:lnTo>
                    <a:lnTo>
                      <a:pt x="342" y="734"/>
                    </a:lnTo>
                    <a:lnTo>
                      <a:pt x="340" y="734"/>
                    </a:lnTo>
                    <a:lnTo>
                      <a:pt x="334" y="732"/>
                    </a:lnTo>
                    <a:lnTo>
                      <a:pt x="329" y="730"/>
                    </a:lnTo>
                    <a:lnTo>
                      <a:pt x="321" y="727"/>
                    </a:lnTo>
                    <a:lnTo>
                      <a:pt x="306" y="730"/>
                    </a:lnTo>
                    <a:lnTo>
                      <a:pt x="304" y="727"/>
                    </a:lnTo>
                    <a:lnTo>
                      <a:pt x="302" y="725"/>
                    </a:lnTo>
                    <a:lnTo>
                      <a:pt x="302" y="723"/>
                    </a:lnTo>
                    <a:lnTo>
                      <a:pt x="302" y="721"/>
                    </a:lnTo>
                    <a:lnTo>
                      <a:pt x="302" y="721"/>
                    </a:lnTo>
                    <a:lnTo>
                      <a:pt x="302" y="719"/>
                    </a:lnTo>
                    <a:lnTo>
                      <a:pt x="302" y="717"/>
                    </a:lnTo>
                    <a:lnTo>
                      <a:pt x="297" y="710"/>
                    </a:lnTo>
                    <a:lnTo>
                      <a:pt x="295" y="708"/>
                    </a:lnTo>
                    <a:lnTo>
                      <a:pt x="295" y="706"/>
                    </a:lnTo>
                    <a:lnTo>
                      <a:pt x="295" y="704"/>
                    </a:lnTo>
                    <a:lnTo>
                      <a:pt x="295" y="702"/>
                    </a:lnTo>
                    <a:lnTo>
                      <a:pt x="295" y="700"/>
                    </a:lnTo>
                    <a:lnTo>
                      <a:pt x="295" y="698"/>
                    </a:lnTo>
                    <a:lnTo>
                      <a:pt x="295" y="696"/>
                    </a:lnTo>
                    <a:lnTo>
                      <a:pt x="295" y="691"/>
                    </a:lnTo>
                    <a:lnTo>
                      <a:pt x="293" y="685"/>
                    </a:lnTo>
                    <a:lnTo>
                      <a:pt x="291" y="683"/>
                    </a:lnTo>
                    <a:lnTo>
                      <a:pt x="291" y="681"/>
                    </a:lnTo>
                    <a:lnTo>
                      <a:pt x="291" y="679"/>
                    </a:lnTo>
                    <a:lnTo>
                      <a:pt x="289" y="676"/>
                    </a:lnTo>
                    <a:lnTo>
                      <a:pt x="285" y="674"/>
                    </a:lnTo>
                    <a:lnTo>
                      <a:pt x="280" y="672"/>
                    </a:lnTo>
                    <a:lnTo>
                      <a:pt x="276" y="664"/>
                    </a:lnTo>
                    <a:lnTo>
                      <a:pt x="270" y="666"/>
                    </a:lnTo>
                    <a:lnTo>
                      <a:pt x="268" y="668"/>
                    </a:lnTo>
                    <a:lnTo>
                      <a:pt x="268" y="668"/>
                    </a:lnTo>
                    <a:lnTo>
                      <a:pt x="265" y="668"/>
                    </a:lnTo>
                    <a:lnTo>
                      <a:pt x="263" y="668"/>
                    </a:lnTo>
                    <a:lnTo>
                      <a:pt x="259" y="668"/>
                    </a:lnTo>
                    <a:lnTo>
                      <a:pt x="257" y="668"/>
                    </a:lnTo>
                    <a:lnTo>
                      <a:pt x="257" y="668"/>
                    </a:lnTo>
                    <a:lnTo>
                      <a:pt x="257" y="666"/>
                    </a:lnTo>
                    <a:lnTo>
                      <a:pt x="257" y="664"/>
                    </a:lnTo>
                    <a:lnTo>
                      <a:pt x="255" y="662"/>
                    </a:lnTo>
                    <a:lnTo>
                      <a:pt x="246" y="655"/>
                    </a:lnTo>
                    <a:lnTo>
                      <a:pt x="244" y="655"/>
                    </a:lnTo>
                    <a:lnTo>
                      <a:pt x="242" y="653"/>
                    </a:lnTo>
                    <a:lnTo>
                      <a:pt x="242" y="651"/>
                    </a:lnTo>
                    <a:lnTo>
                      <a:pt x="240" y="649"/>
                    </a:lnTo>
                    <a:lnTo>
                      <a:pt x="240" y="649"/>
                    </a:lnTo>
                    <a:lnTo>
                      <a:pt x="240" y="647"/>
                    </a:lnTo>
                    <a:lnTo>
                      <a:pt x="238" y="649"/>
                    </a:lnTo>
                    <a:lnTo>
                      <a:pt x="234" y="649"/>
                    </a:lnTo>
                    <a:lnTo>
                      <a:pt x="231" y="651"/>
                    </a:lnTo>
                    <a:lnTo>
                      <a:pt x="225" y="651"/>
                    </a:lnTo>
                    <a:lnTo>
                      <a:pt x="223" y="651"/>
                    </a:lnTo>
                    <a:lnTo>
                      <a:pt x="223" y="649"/>
                    </a:lnTo>
                    <a:lnTo>
                      <a:pt x="221" y="647"/>
                    </a:lnTo>
                    <a:lnTo>
                      <a:pt x="219" y="645"/>
                    </a:lnTo>
                    <a:lnTo>
                      <a:pt x="219" y="642"/>
                    </a:lnTo>
                    <a:lnTo>
                      <a:pt x="221" y="640"/>
                    </a:lnTo>
                    <a:lnTo>
                      <a:pt x="221" y="640"/>
                    </a:lnTo>
                    <a:lnTo>
                      <a:pt x="223" y="638"/>
                    </a:lnTo>
                    <a:lnTo>
                      <a:pt x="221" y="636"/>
                    </a:lnTo>
                    <a:lnTo>
                      <a:pt x="210" y="632"/>
                    </a:lnTo>
                    <a:lnTo>
                      <a:pt x="210" y="630"/>
                    </a:lnTo>
                    <a:lnTo>
                      <a:pt x="208" y="628"/>
                    </a:lnTo>
                    <a:lnTo>
                      <a:pt x="206" y="625"/>
                    </a:lnTo>
                    <a:lnTo>
                      <a:pt x="204" y="623"/>
                    </a:lnTo>
                    <a:lnTo>
                      <a:pt x="200" y="621"/>
                    </a:lnTo>
                    <a:lnTo>
                      <a:pt x="197" y="619"/>
                    </a:lnTo>
                    <a:lnTo>
                      <a:pt x="197" y="619"/>
                    </a:lnTo>
                    <a:lnTo>
                      <a:pt x="197" y="617"/>
                    </a:lnTo>
                    <a:lnTo>
                      <a:pt x="197" y="615"/>
                    </a:lnTo>
                    <a:lnTo>
                      <a:pt x="197" y="613"/>
                    </a:lnTo>
                    <a:lnTo>
                      <a:pt x="197" y="611"/>
                    </a:lnTo>
                    <a:lnTo>
                      <a:pt x="195" y="608"/>
                    </a:lnTo>
                    <a:lnTo>
                      <a:pt x="195" y="608"/>
                    </a:lnTo>
                    <a:lnTo>
                      <a:pt x="193" y="606"/>
                    </a:lnTo>
                    <a:lnTo>
                      <a:pt x="189" y="604"/>
                    </a:lnTo>
                    <a:lnTo>
                      <a:pt x="161" y="600"/>
                    </a:lnTo>
                    <a:lnTo>
                      <a:pt x="159" y="598"/>
                    </a:lnTo>
                    <a:lnTo>
                      <a:pt x="159" y="596"/>
                    </a:lnTo>
                    <a:lnTo>
                      <a:pt x="157" y="594"/>
                    </a:lnTo>
                    <a:lnTo>
                      <a:pt x="155" y="591"/>
                    </a:lnTo>
                    <a:lnTo>
                      <a:pt x="155" y="587"/>
                    </a:lnTo>
                    <a:lnTo>
                      <a:pt x="153" y="587"/>
                    </a:lnTo>
                    <a:lnTo>
                      <a:pt x="153" y="585"/>
                    </a:lnTo>
                    <a:lnTo>
                      <a:pt x="151" y="585"/>
                    </a:lnTo>
                    <a:lnTo>
                      <a:pt x="149" y="583"/>
                    </a:lnTo>
                    <a:lnTo>
                      <a:pt x="149" y="583"/>
                    </a:lnTo>
                    <a:lnTo>
                      <a:pt x="146" y="581"/>
                    </a:lnTo>
                    <a:lnTo>
                      <a:pt x="142" y="581"/>
                    </a:lnTo>
                    <a:lnTo>
                      <a:pt x="127" y="585"/>
                    </a:lnTo>
                    <a:lnTo>
                      <a:pt x="125" y="585"/>
                    </a:lnTo>
                    <a:lnTo>
                      <a:pt x="125" y="583"/>
                    </a:lnTo>
                    <a:lnTo>
                      <a:pt x="123" y="583"/>
                    </a:lnTo>
                    <a:lnTo>
                      <a:pt x="123" y="581"/>
                    </a:lnTo>
                    <a:lnTo>
                      <a:pt x="123" y="581"/>
                    </a:lnTo>
                    <a:lnTo>
                      <a:pt x="123" y="579"/>
                    </a:lnTo>
                    <a:lnTo>
                      <a:pt x="123" y="577"/>
                    </a:lnTo>
                    <a:lnTo>
                      <a:pt x="121" y="577"/>
                    </a:lnTo>
                    <a:lnTo>
                      <a:pt x="117" y="581"/>
                    </a:lnTo>
                    <a:lnTo>
                      <a:pt x="102" y="604"/>
                    </a:lnTo>
                    <a:lnTo>
                      <a:pt x="100" y="604"/>
                    </a:lnTo>
                    <a:lnTo>
                      <a:pt x="98" y="602"/>
                    </a:lnTo>
                    <a:lnTo>
                      <a:pt x="98" y="600"/>
                    </a:lnTo>
                    <a:lnTo>
                      <a:pt x="98" y="598"/>
                    </a:lnTo>
                    <a:lnTo>
                      <a:pt x="98" y="596"/>
                    </a:lnTo>
                    <a:lnTo>
                      <a:pt x="100" y="587"/>
                    </a:lnTo>
                    <a:lnTo>
                      <a:pt x="100" y="583"/>
                    </a:lnTo>
                    <a:lnTo>
                      <a:pt x="98" y="579"/>
                    </a:lnTo>
                    <a:lnTo>
                      <a:pt x="95" y="577"/>
                    </a:lnTo>
                    <a:lnTo>
                      <a:pt x="95" y="577"/>
                    </a:lnTo>
                    <a:lnTo>
                      <a:pt x="95" y="574"/>
                    </a:lnTo>
                    <a:lnTo>
                      <a:pt x="95" y="572"/>
                    </a:lnTo>
                    <a:lnTo>
                      <a:pt x="95" y="564"/>
                    </a:lnTo>
                    <a:lnTo>
                      <a:pt x="93" y="562"/>
                    </a:lnTo>
                    <a:lnTo>
                      <a:pt x="93" y="560"/>
                    </a:lnTo>
                    <a:lnTo>
                      <a:pt x="93" y="560"/>
                    </a:lnTo>
                    <a:lnTo>
                      <a:pt x="93" y="557"/>
                    </a:lnTo>
                    <a:lnTo>
                      <a:pt x="93" y="555"/>
                    </a:lnTo>
                    <a:lnTo>
                      <a:pt x="95" y="551"/>
                    </a:lnTo>
                    <a:lnTo>
                      <a:pt x="98" y="551"/>
                    </a:lnTo>
                    <a:lnTo>
                      <a:pt x="100" y="549"/>
                    </a:lnTo>
                    <a:lnTo>
                      <a:pt x="100" y="551"/>
                    </a:lnTo>
                    <a:lnTo>
                      <a:pt x="102" y="549"/>
                    </a:lnTo>
                    <a:lnTo>
                      <a:pt x="102" y="549"/>
                    </a:lnTo>
                    <a:lnTo>
                      <a:pt x="100" y="536"/>
                    </a:lnTo>
                    <a:lnTo>
                      <a:pt x="93" y="528"/>
                    </a:lnTo>
                    <a:lnTo>
                      <a:pt x="93" y="526"/>
                    </a:lnTo>
                    <a:lnTo>
                      <a:pt x="91" y="526"/>
                    </a:lnTo>
                    <a:lnTo>
                      <a:pt x="91" y="526"/>
                    </a:lnTo>
                    <a:lnTo>
                      <a:pt x="87" y="523"/>
                    </a:lnTo>
                    <a:lnTo>
                      <a:pt x="80" y="523"/>
                    </a:lnTo>
                    <a:lnTo>
                      <a:pt x="76" y="523"/>
                    </a:lnTo>
                    <a:lnTo>
                      <a:pt x="74" y="523"/>
                    </a:lnTo>
                    <a:lnTo>
                      <a:pt x="72" y="523"/>
                    </a:lnTo>
                    <a:lnTo>
                      <a:pt x="70" y="526"/>
                    </a:lnTo>
                    <a:lnTo>
                      <a:pt x="66" y="528"/>
                    </a:lnTo>
                    <a:lnTo>
                      <a:pt x="63" y="530"/>
                    </a:lnTo>
                    <a:lnTo>
                      <a:pt x="59" y="532"/>
                    </a:lnTo>
                    <a:lnTo>
                      <a:pt x="57" y="532"/>
                    </a:lnTo>
                    <a:lnTo>
                      <a:pt x="57" y="534"/>
                    </a:lnTo>
                    <a:lnTo>
                      <a:pt x="57" y="534"/>
                    </a:lnTo>
                    <a:lnTo>
                      <a:pt x="57" y="536"/>
                    </a:lnTo>
                    <a:lnTo>
                      <a:pt x="57" y="538"/>
                    </a:lnTo>
                    <a:lnTo>
                      <a:pt x="59" y="538"/>
                    </a:lnTo>
                    <a:lnTo>
                      <a:pt x="61" y="543"/>
                    </a:lnTo>
                    <a:lnTo>
                      <a:pt x="61" y="543"/>
                    </a:lnTo>
                    <a:lnTo>
                      <a:pt x="63" y="545"/>
                    </a:lnTo>
                    <a:lnTo>
                      <a:pt x="61" y="547"/>
                    </a:lnTo>
                    <a:lnTo>
                      <a:pt x="61" y="549"/>
                    </a:lnTo>
                    <a:lnTo>
                      <a:pt x="61" y="551"/>
                    </a:lnTo>
                    <a:lnTo>
                      <a:pt x="59" y="551"/>
                    </a:lnTo>
                    <a:lnTo>
                      <a:pt x="57" y="551"/>
                    </a:lnTo>
                    <a:lnTo>
                      <a:pt x="55" y="551"/>
                    </a:lnTo>
                    <a:lnTo>
                      <a:pt x="53" y="551"/>
                    </a:lnTo>
                    <a:lnTo>
                      <a:pt x="46" y="547"/>
                    </a:lnTo>
                    <a:lnTo>
                      <a:pt x="44" y="547"/>
                    </a:lnTo>
                    <a:lnTo>
                      <a:pt x="44" y="547"/>
                    </a:lnTo>
                    <a:lnTo>
                      <a:pt x="42" y="549"/>
                    </a:lnTo>
                    <a:lnTo>
                      <a:pt x="42" y="549"/>
                    </a:lnTo>
                    <a:lnTo>
                      <a:pt x="40" y="551"/>
                    </a:lnTo>
                    <a:lnTo>
                      <a:pt x="38" y="549"/>
                    </a:lnTo>
                    <a:lnTo>
                      <a:pt x="36" y="549"/>
                    </a:lnTo>
                    <a:lnTo>
                      <a:pt x="36" y="545"/>
                    </a:lnTo>
                    <a:lnTo>
                      <a:pt x="36" y="540"/>
                    </a:lnTo>
                    <a:lnTo>
                      <a:pt x="34" y="538"/>
                    </a:lnTo>
                    <a:lnTo>
                      <a:pt x="34" y="536"/>
                    </a:lnTo>
                    <a:lnTo>
                      <a:pt x="36" y="532"/>
                    </a:lnTo>
                    <a:lnTo>
                      <a:pt x="36" y="528"/>
                    </a:lnTo>
                    <a:lnTo>
                      <a:pt x="38" y="526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0" y="523"/>
                    </a:lnTo>
                    <a:lnTo>
                      <a:pt x="42" y="521"/>
                    </a:lnTo>
                    <a:lnTo>
                      <a:pt x="44" y="519"/>
                    </a:lnTo>
                    <a:lnTo>
                      <a:pt x="44" y="517"/>
                    </a:lnTo>
                    <a:lnTo>
                      <a:pt x="42" y="515"/>
                    </a:lnTo>
                    <a:lnTo>
                      <a:pt x="42" y="513"/>
                    </a:lnTo>
                    <a:lnTo>
                      <a:pt x="42" y="509"/>
                    </a:lnTo>
                    <a:lnTo>
                      <a:pt x="46" y="500"/>
                    </a:lnTo>
                    <a:lnTo>
                      <a:pt x="46" y="498"/>
                    </a:lnTo>
                    <a:lnTo>
                      <a:pt x="46" y="496"/>
                    </a:lnTo>
                    <a:lnTo>
                      <a:pt x="46" y="492"/>
                    </a:lnTo>
                    <a:lnTo>
                      <a:pt x="46" y="489"/>
                    </a:lnTo>
                    <a:lnTo>
                      <a:pt x="46" y="487"/>
                    </a:lnTo>
                    <a:lnTo>
                      <a:pt x="44" y="485"/>
                    </a:lnTo>
                    <a:lnTo>
                      <a:pt x="40" y="481"/>
                    </a:lnTo>
                    <a:lnTo>
                      <a:pt x="42" y="477"/>
                    </a:lnTo>
                    <a:lnTo>
                      <a:pt x="44" y="477"/>
                    </a:lnTo>
                    <a:lnTo>
                      <a:pt x="44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6" y="475"/>
                    </a:lnTo>
                    <a:lnTo>
                      <a:pt x="49" y="475"/>
                    </a:lnTo>
                    <a:lnTo>
                      <a:pt x="49" y="475"/>
                    </a:lnTo>
                    <a:lnTo>
                      <a:pt x="49" y="472"/>
                    </a:lnTo>
                    <a:lnTo>
                      <a:pt x="46" y="470"/>
                    </a:lnTo>
                    <a:lnTo>
                      <a:pt x="46" y="468"/>
                    </a:lnTo>
                    <a:lnTo>
                      <a:pt x="46" y="466"/>
                    </a:lnTo>
                    <a:lnTo>
                      <a:pt x="46" y="464"/>
                    </a:lnTo>
                    <a:lnTo>
                      <a:pt x="46" y="462"/>
                    </a:lnTo>
                    <a:lnTo>
                      <a:pt x="46" y="462"/>
                    </a:lnTo>
                    <a:lnTo>
                      <a:pt x="46" y="457"/>
                    </a:lnTo>
                    <a:lnTo>
                      <a:pt x="46" y="455"/>
                    </a:lnTo>
                    <a:lnTo>
                      <a:pt x="46" y="453"/>
                    </a:lnTo>
                    <a:lnTo>
                      <a:pt x="46" y="453"/>
                    </a:lnTo>
                    <a:lnTo>
                      <a:pt x="49" y="451"/>
                    </a:lnTo>
                    <a:lnTo>
                      <a:pt x="53" y="449"/>
                    </a:lnTo>
                    <a:lnTo>
                      <a:pt x="59" y="447"/>
                    </a:lnTo>
                    <a:lnTo>
                      <a:pt x="61" y="447"/>
                    </a:lnTo>
                    <a:lnTo>
                      <a:pt x="63" y="445"/>
                    </a:lnTo>
                    <a:lnTo>
                      <a:pt x="66" y="443"/>
                    </a:lnTo>
                    <a:lnTo>
                      <a:pt x="68" y="443"/>
                    </a:lnTo>
                    <a:lnTo>
                      <a:pt x="70" y="443"/>
                    </a:lnTo>
                    <a:lnTo>
                      <a:pt x="70" y="440"/>
                    </a:lnTo>
                    <a:lnTo>
                      <a:pt x="70" y="434"/>
                    </a:lnTo>
                    <a:lnTo>
                      <a:pt x="68" y="432"/>
                    </a:lnTo>
                    <a:lnTo>
                      <a:pt x="68" y="428"/>
                    </a:lnTo>
                    <a:lnTo>
                      <a:pt x="70" y="428"/>
                    </a:lnTo>
                    <a:lnTo>
                      <a:pt x="76" y="415"/>
                    </a:lnTo>
                    <a:lnTo>
                      <a:pt x="74" y="413"/>
                    </a:lnTo>
                    <a:lnTo>
                      <a:pt x="72" y="411"/>
                    </a:lnTo>
                    <a:lnTo>
                      <a:pt x="70" y="406"/>
                    </a:lnTo>
                    <a:lnTo>
                      <a:pt x="68" y="404"/>
                    </a:lnTo>
                    <a:lnTo>
                      <a:pt x="68" y="402"/>
                    </a:lnTo>
                    <a:lnTo>
                      <a:pt x="63" y="400"/>
                    </a:lnTo>
                    <a:lnTo>
                      <a:pt x="59" y="398"/>
                    </a:lnTo>
                    <a:lnTo>
                      <a:pt x="59" y="398"/>
                    </a:lnTo>
                    <a:lnTo>
                      <a:pt x="57" y="398"/>
                    </a:lnTo>
                    <a:lnTo>
                      <a:pt x="57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5" y="398"/>
                    </a:lnTo>
                    <a:lnTo>
                      <a:pt x="53" y="400"/>
                    </a:lnTo>
                    <a:lnTo>
                      <a:pt x="53" y="400"/>
                    </a:lnTo>
                    <a:lnTo>
                      <a:pt x="53" y="402"/>
                    </a:lnTo>
                    <a:lnTo>
                      <a:pt x="51" y="402"/>
                    </a:lnTo>
                    <a:lnTo>
                      <a:pt x="51" y="404"/>
                    </a:lnTo>
                    <a:lnTo>
                      <a:pt x="51" y="404"/>
                    </a:lnTo>
                    <a:lnTo>
                      <a:pt x="49" y="406"/>
                    </a:lnTo>
                    <a:lnTo>
                      <a:pt x="49" y="406"/>
                    </a:lnTo>
                    <a:lnTo>
                      <a:pt x="46" y="404"/>
                    </a:lnTo>
                    <a:lnTo>
                      <a:pt x="46" y="402"/>
                    </a:lnTo>
                    <a:lnTo>
                      <a:pt x="46" y="396"/>
                    </a:lnTo>
                    <a:lnTo>
                      <a:pt x="44" y="396"/>
                    </a:lnTo>
                    <a:lnTo>
                      <a:pt x="44" y="394"/>
                    </a:lnTo>
                    <a:lnTo>
                      <a:pt x="42" y="396"/>
                    </a:lnTo>
                    <a:lnTo>
                      <a:pt x="42" y="398"/>
                    </a:lnTo>
                    <a:lnTo>
                      <a:pt x="40" y="398"/>
                    </a:lnTo>
                    <a:lnTo>
                      <a:pt x="40" y="396"/>
                    </a:lnTo>
                    <a:lnTo>
                      <a:pt x="40" y="396"/>
                    </a:lnTo>
                    <a:lnTo>
                      <a:pt x="40" y="392"/>
                    </a:lnTo>
                    <a:lnTo>
                      <a:pt x="40" y="389"/>
                    </a:lnTo>
                    <a:lnTo>
                      <a:pt x="40" y="389"/>
                    </a:lnTo>
                    <a:lnTo>
                      <a:pt x="42" y="387"/>
                    </a:lnTo>
                    <a:lnTo>
                      <a:pt x="44" y="387"/>
                    </a:lnTo>
                    <a:lnTo>
                      <a:pt x="44" y="387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46" y="389"/>
                    </a:lnTo>
                    <a:lnTo>
                      <a:pt x="59" y="389"/>
                    </a:lnTo>
                    <a:lnTo>
                      <a:pt x="63" y="387"/>
                    </a:lnTo>
                    <a:lnTo>
                      <a:pt x="68" y="385"/>
                    </a:lnTo>
                    <a:lnTo>
                      <a:pt x="68" y="385"/>
                    </a:lnTo>
                    <a:lnTo>
                      <a:pt x="68" y="381"/>
                    </a:lnTo>
                    <a:lnTo>
                      <a:pt x="68" y="375"/>
                    </a:lnTo>
                    <a:lnTo>
                      <a:pt x="63" y="372"/>
                    </a:lnTo>
                    <a:lnTo>
                      <a:pt x="63" y="370"/>
                    </a:lnTo>
                    <a:lnTo>
                      <a:pt x="61" y="368"/>
                    </a:lnTo>
                    <a:lnTo>
                      <a:pt x="61" y="368"/>
                    </a:lnTo>
                    <a:lnTo>
                      <a:pt x="59" y="366"/>
                    </a:lnTo>
                    <a:lnTo>
                      <a:pt x="59" y="358"/>
                    </a:lnTo>
                    <a:lnTo>
                      <a:pt x="66" y="351"/>
                    </a:lnTo>
                    <a:lnTo>
                      <a:pt x="70" y="351"/>
                    </a:lnTo>
                    <a:lnTo>
                      <a:pt x="80" y="349"/>
                    </a:lnTo>
                    <a:lnTo>
                      <a:pt x="83" y="349"/>
                    </a:lnTo>
                    <a:lnTo>
                      <a:pt x="85" y="349"/>
                    </a:lnTo>
                    <a:lnTo>
                      <a:pt x="87" y="347"/>
                    </a:lnTo>
                    <a:lnTo>
                      <a:pt x="89" y="347"/>
                    </a:lnTo>
                    <a:lnTo>
                      <a:pt x="89" y="349"/>
                    </a:lnTo>
                    <a:lnTo>
                      <a:pt x="89" y="349"/>
                    </a:lnTo>
                    <a:lnTo>
                      <a:pt x="89" y="351"/>
                    </a:lnTo>
                    <a:lnTo>
                      <a:pt x="89" y="351"/>
                    </a:lnTo>
                    <a:lnTo>
                      <a:pt x="89" y="353"/>
                    </a:lnTo>
                    <a:lnTo>
                      <a:pt x="91" y="353"/>
                    </a:lnTo>
                    <a:lnTo>
                      <a:pt x="93" y="353"/>
                    </a:lnTo>
                    <a:lnTo>
                      <a:pt x="93" y="355"/>
                    </a:lnTo>
                    <a:lnTo>
                      <a:pt x="95" y="355"/>
                    </a:lnTo>
                    <a:lnTo>
                      <a:pt x="98" y="355"/>
                    </a:lnTo>
                    <a:lnTo>
                      <a:pt x="104" y="353"/>
                    </a:lnTo>
                    <a:lnTo>
                      <a:pt x="110" y="351"/>
                    </a:lnTo>
                    <a:lnTo>
                      <a:pt x="112" y="351"/>
                    </a:lnTo>
                    <a:lnTo>
                      <a:pt x="112" y="349"/>
                    </a:lnTo>
                    <a:lnTo>
                      <a:pt x="117" y="338"/>
                    </a:lnTo>
                    <a:lnTo>
                      <a:pt x="117" y="336"/>
                    </a:lnTo>
                    <a:lnTo>
                      <a:pt x="115" y="334"/>
                    </a:lnTo>
                    <a:lnTo>
                      <a:pt x="115" y="332"/>
                    </a:lnTo>
                    <a:lnTo>
                      <a:pt x="112" y="330"/>
                    </a:lnTo>
                    <a:lnTo>
                      <a:pt x="110" y="328"/>
                    </a:lnTo>
                    <a:lnTo>
                      <a:pt x="110" y="326"/>
                    </a:lnTo>
                    <a:lnTo>
                      <a:pt x="108" y="326"/>
                    </a:lnTo>
                    <a:lnTo>
                      <a:pt x="104" y="326"/>
                    </a:lnTo>
                    <a:lnTo>
                      <a:pt x="102" y="326"/>
                    </a:lnTo>
                    <a:lnTo>
                      <a:pt x="102" y="326"/>
                    </a:lnTo>
                    <a:lnTo>
                      <a:pt x="100" y="324"/>
                    </a:lnTo>
                    <a:lnTo>
                      <a:pt x="98" y="324"/>
                    </a:lnTo>
                    <a:lnTo>
                      <a:pt x="98" y="324"/>
                    </a:lnTo>
                    <a:lnTo>
                      <a:pt x="93" y="324"/>
                    </a:lnTo>
                    <a:lnTo>
                      <a:pt x="91" y="324"/>
                    </a:lnTo>
                    <a:lnTo>
                      <a:pt x="91" y="321"/>
                    </a:lnTo>
                    <a:lnTo>
                      <a:pt x="91" y="319"/>
                    </a:lnTo>
                    <a:lnTo>
                      <a:pt x="91" y="313"/>
                    </a:lnTo>
                    <a:lnTo>
                      <a:pt x="91" y="309"/>
                    </a:lnTo>
                    <a:lnTo>
                      <a:pt x="93" y="304"/>
                    </a:lnTo>
                    <a:lnTo>
                      <a:pt x="95" y="298"/>
                    </a:lnTo>
                    <a:lnTo>
                      <a:pt x="98" y="294"/>
                    </a:lnTo>
                    <a:lnTo>
                      <a:pt x="95" y="292"/>
                    </a:lnTo>
                    <a:lnTo>
                      <a:pt x="95" y="290"/>
                    </a:lnTo>
                    <a:lnTo>
                      <a:pt x="89" y="290"/>
                    </a:lnTo>
                    <a:lnTo>
                      <a:pt x="87" y="290"/>
                    </a:lnTo>
                    <a:lnTo>
                      <a:pt x="87" y="290"/>
                    </a:lnTo>
                    <a:lnTo>
                      <a:pt x="87" y="287"/>
                    </a:lnTo>
                    <a:lnTo>
                      <a:pt x="85" y="287"/>
                    </a:lnTo>
                    <a:lnTo>
                      <a:pt x="85" y="285"/>
                    </a:lnTo>
                    <a:lnTo>
                      <a:pt x="85" y="285"/>
                    </a:lnTo>
                    <a:lnTo>
                      <a:pt x="83" y="283"/>
                    </a:lnTo>
                    <a:lnTo>
                      <a:pt x="83" y="283"/>
                    </a:lnTo>
                    <a:lnTo>
                      <a:pt x="80" y="283"/>
                    </a:lnTo>
                    <a:lnTo>
                      <a:pt x="80" y="281"/>
                    </a:lnTo>
                    <a:lnTo>
                      <a:pt x="83" y="279"/>
                    </a:lnTo>
                    <a:lnTo>
                      <a:pt x="91" y="277"/>
                    </a:lnTo>
                    <a:lnTo>
                      <a:pt x="93" y="277"/>
                    </a:lnTo>
                    <a:lnTo>
                      <a:pt x="95" y="277"/>
                    </a:lnTo>
                    <a:lnTo>
                      <a:pt x="98" y="277"/>
                    </a:lnTo>
                    <a:lnTo>
                      <a:pt x="100" y="281"/>
                    </a:lnTo>
                    <a:lnTo>
                      <a:pt x="102" y="281"/>
                    </a:lnTo>
                    <a:lnTo>
                      <a:pt x="102" y="283"/>
                    </a:lnTo>
                    <a:lnTo>
                      <a:pt x="100" y="283"/>
                    </a:lnTo>
                    <a:lnTo>
                      <a:pt x="100" y="283"/>
                    </a:lnTo>
                    <a:lnTo>
                      <a:pt x="102" y="285"/>
                    </a:lnTo>
                    <a:lnTo>
                      <a:pt x="104" y="285"/>
                    </a:lnTo>
                    <a:lnTo>
                      <a:pt x="104" y="287"/>
                    </a:lnTo>
                    <a:lnTo>
                      <a:pt x="104" y="290"/>
                    </a:lnTo>
                    <a:lnTo>
                      <a:pt x="106" y="290"/>
                    </a:lnTo>
                    <a:lnTo>
                      <a:pt x="106" y="290"/>
                    </a:lnTo>
                    <a:lnTo>
                      <a:pt x="106" y="287"/>
                    </a:lnTo>
                    <a:lnTo>
                      <a:pt x="106" y="277"/>
                    </a:lnTo>
                    <a:lnTo>
                      <a:pt x="106" y="273"/>
                    </a:lnTo>
                    <a:lnTo>
                      <a:pt x="106" y="270"/>
                    </a:lnTo>
                    <a:lnTo>
                      <a:pt x="108" y="266"/>
                    </a:lnTo>
                    <a:lnTo>
                      <a:pt x="112" y="260"/>
                    </a:lnTo>
                    <a:lnTo>
                      <a:pt x="112" y="256"/>
                    </a:lnTo>
                    <a:lnTo>
                      <a:pt x="112" y="256"/>
                    </a:lnTo>
                    <a:lnTo>
                      <a:pt x="112" y="253"/>
                    </a:lnTo>
                    <a:lnTo>
                      <a:pt x="110" y="253"/>
                    </a:lnTo>
                    <a:lnTo>
                      <a:pt x="106" y="251"/>
                    </a:lnTo>
                    <a:lnTo>
                      <a:pt x="100" y="249"/>
                    </a:lnTo>
                    <a:lnTo>
                      <a:pt x="95" y="247"/>
                    </a:lnTo>
                    <a:lnTo>
                      <a:pt x="91" y="245"/>
                    </a:lnTo>
                    <a:lnTo>
                      <a:pt x="89" y="245"/>
                    </a:lnTo>
                    <a:lnTo>
                      <a:pt x="85" y="245"/>
                    </a:lnTo>
                    <a:lnTo>
                      <a:pt x="83" y="245"/>
                    </a:lnTo>
                    <a:lnTo>
                      <a:pt x="80" y="245"/>
                    </a:lnTo>
                    <a:lnTo>
                      <a:pt x="78" y="243"/>
                    </a:lnTo>
                    <a:lnTo>
                      <a:pt x="76" y="243"/>
                    </a:lnTo>
                    <a:lnTo>
                      <a:pt x="72" y="243"/>
                    </a:lnTo>
                    <a:lnTo>
                      <a:pt x="70" y="243"/>
                    </a:lnTo>
                    <a:lnTo>
                      <a:pt x="68" y="241"/>
                    </a:lnTo>
                    <a:lnTo>
                      <a:pt x="68" y="241"/>
                    </a:lnTo>
                    <a:lnTo>
                      <a:pt x="66" y="241"/>
                    </a:lnTo>
                    <a:lnTo>
                      <a:pt x="63" y="241"/>
                    </a:lnTo>
                    <a:lnTo>
                      <a:pt x="61" y="239"/>
                    </a:lnTo>
                    <a:lnTo>
                      <a:pt x="61" y="239"/>
                    </a:lnTo>
                    <a:lnTo>
                      <a:pt x="59" y="239"/>
                    </a:lnTo>
                    <a:lnTo>
                      <a:pt x="57" y="236"/>
                    </a:lnTo>
                    <a:lnTo>
                      <a:pt x="57" y="232"/>
                    </a:lnTo>
                    <a:lnTo>
                      <a:pt x="55" y="230"/>
                    </a:lnTo>
                    <a:lnTo>
                      <a:pt x="49" y="226"/>
                    </a:lnTo>
                    <a:lnTo>
                      <a:pt x="49" y="226"/>
                    </a:lnTo>
                    <a:lnTo>
                      <a:pt x="49" y="224"/>
                    </a:lnTo>
                    <a:lnTo>
                      <a:pt x="46" y="219"/>
                    </a:lnTo>
                    <a:lnTo>
                      <a:pt x="49" y="215"/>
                    </a:lnTo>
                    <a:lnTo>
                      <a:pt x="49" y="215"/>
                    </a:lnTo>
                    <a:lnTo>
                      <a:pt x="46" y="213"/>
                    </a:lnTo>
                    <a:lnTo>
                      <a:pt x="44" y="213"/>
                    </a:lnTo>
                    <a:lnTo>
                      <a:pt x="38" y="213"/>
                    </a:lnTo>
                    <a:lnTo>
                      <a:pt x="32" y="211"/>
                    </a:lnTo>
                    <a:lnTo>
                      <a:pt x="29" y="211"/>
                    </a:lnTo>
                    <a:lnTo>
                      <a:pt x="27" y="211"/>
                    </a:lnTo>
                    <a:lnTo>
                      <a:pt x="25" y="211"/>
                    </a:lnTo>
                    <a:lnTo>
                      <a:pt x="23" y="211"/>
                    </a:lnTo>
                    <a:lnTo>
                      <a:pt x="21" y="209"/>
                    </a:lnTo>
                    <a:lnTo>
                      <a:pt x="17" y="205"/>
                    </a:lnTo>
                    <a:lnTo>
                      <a:pt x="15" y="205"/>
                    </a:lnTo>
                    <a:lnTo>
                      <a:pt x="15" y="202"/>
                    </a:lnTo>
                    <a:lnTo>
                      <a:pt x="12" y="205"/>
                    </a:lnTo>
                    <a:lnTo>
                      <a:pt x="12" y="202"/>
                    </a:lnTo>
                    <a:lnTo>
                      <a:pt x="10" y="200"/>
                    </a:lnTo>
                    <a:lnTo>
                      <a:pt x="10" y="196"/>
                    </a:lnTo>
                    <a:lnTo>
                      <a:pt x="8" y="192"/>
                    </a:lnTo>
                    <a:lnTo>
                      <a:pt x="8" y="190"/>
                    </a:lnTo>
                    <a:lnTo>
                      <a:pt x="6" y="188"/>
                    </a:lnTo>
                    <a:lnTo>
                      <a:pt x="4" y="188"/>
                    </a:lnTo>
                    <a:lnTo>
                      <a:pt x="4" y="185"/>
                    </a:lnTo>
                    <a:lnTo>
                      <a:pt x="4" y="185"/>
                    </a:lnTo>
                    <a:lnTo>
                      <a:pt x="2" y="181"/>
                    </a:lnTo>
                    <a:lnTo>
                      <a:pt x="2" y="179"/>
                    </a:lnTo>
                    <a:lnTo>
                      <a:pt x="2" y="179"/>
                    </a:lnTo>
                    <a:lnTo>
                      <a:pt x="0" y="177"/>
                    </a:lnTo>
                    <a:lnTo>
                      <a:pt x="0" y="175"/>
                    </a:lnTo>
                    <a:lnTo>
                      <a:pt x="2" y="173"/>
                    </a:lnTo>
                    <a:lnTo>
                      <a:pt x="2" y="168"/>
                    </a:lnTo>
                    <a:lnTo>
                      <a:pt x="6" y="164"/>
                    </a:lnTo>
                    <a:lnTo>
                      <a:pt x="21" y="147"/>
                    </a:lnTo>
                    <a:lnTo>
                      <a:pt x="25" y="143"/>
                    </a:lnTo>
                    <a:lnTo>
                      <a:pt x="25" y="141"/>
                    </a:lnTo>
                    <a:lnTo>
                      <a:pt x="29" y="139"/>
                    </a:lnTo>
                    <a:lnTo>
                      <a:pt x="32" y="137"/>
                    </a:lnTo>
                    <a:lnTo>
                      <a:pt x="32" y="134"/>
                    </a:lnTo>
                    <a:lnTo>
                      <a:pt x="34" y="134"/>
                    </a:lnTo>
                    <a:lnTo>
                      <a:pt x="34" y="134"/>
                    </a:lnTo>
                    <a:lnTo>
                      <a:pt x="42" y="139"/>
                    </a:lnTo>
                    <a:lnTo>
                      <a:pt x="42" y="139"/>
                    </a:lnTo>
                    <a:lnTo>
                      <a:pt x="44" y="139"/>
                    </a:lnTo>
                    <a:lnTo>
                      <a:pt x="44" y="137"/>
                    </a:lnTo>
                    <a:lnTo>
                      <a:pt x="46" y="132"/>
                    </a:lnTo>
                    <a:lnTo>
                      <a:pt x="51" y="130"/>
                    </a:lnTo>
                    <a:lnTo>
                      <a:pt x="68" y="130"/>
                    </a:lnTo>
                    <a:lnTo>
                      <a:pt x="66" y="128"/>
                    </a:lnTo>
                    <a:lnTo>
                      <a:pt x="66" y="126"/>
                    </a:lnTo>
                    <a:lnTo>
                      <a:pt x="66" y="126"/>
                    </a:lnTo>
                    <a:lnTo>
                      <a:pt x="68" y="124"/>
                    </a:lnTo>
                    <a:lnTo>
                      <a:pt x="72" y="122"/>
                    </a:lnTo>
                    <a:lnTo>
                      <a:pt x="72" y="122"/>
                    </a:lnTo>
                    <a:lnTo>
                      <a:pt x="74" y="120"/>
                    </a:lnTo>
                    <a:lnTo>
                      <a:pt x="76" y="115"/>
                    </a:lnTo>
                    <a:lnTo>
                      <a:pt x="76" y="113"/>
                    </a:lnTo>
                    <a:lnTo>
                      <a:pt x="76" y="113"/>
                    </a:lnTo>
                    <a:lnTo>
                      <a:pt x="76" y="111"/>
                    </a:lnTo>
                    <a:lnTo>
                      <a:pt x="74" y="111"/>
                    </a:lnTo>
                    <a:lnTo>
                      <a:pt x="74" y="111"/>
                    </a:lnTo>
                    <a:lnTo>
                      <a:pt x="74" y="109"/>
                    </a:lnTo>
                    <a:lnTo>
                      <a:pt x="74" y="107"/>
                    </a:lnTo>
                    <a:lnTo>
                      <a:pt x="76" y="107"/>
                    </a:lnTo>
                    <a:lnTo>
                      <a:pt x="76" y="105"/>
                    </a:lnTo>
                    <a:lnTo>
                      <a:pt x="76" y="105"/>
                    </a:lnTo>
                    <a:lnTo>
                      <a:pt x="78" y="103"/>
                    </a:lnTo>
                    <a:lnTo>
                      <a:pt x="80" y="103"/>
                    </a:lnTo>
                    <a:lnTo>
                      <a:pt x="83" y="103"/>
                    </a:lnTo>
                    <a:lnTo>
                      <a:pt x="85" y="103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5" y="105"/>
                    </a:lnTo>
                    <a:lnTo>
                      <a:pt x="87" y="107"/>
                    </a:lnTo>
                    <a:lnTo>
                      <a:pt x="87" y="107"/>
                    </a:lnTo>
                    <a:lnTo>
                      <a:pt x="89" y="107"/>
                    </a:lnTo>
                    <a:lnTo>
                      <a:pt x="91" y="107"/>
                    </a:lnTo>
                    <a:lnTo>
                      <a:pt x="93" y="105"/>
                    </a:lnTo>
                    <a:lnTo>
                      <a:pt x="106" y="94"/>
                    </a:lnTo>
                    <a:lnTo>
                      <a:pt x="108" y="94"/>
                    </a:lnTo>
                    <a:lnTo>
                      <a:pt x="108" y="94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10" y="86"/>
                    </a:lnTo>
                    <a:lnTo>
                      <a:pt x="110" y="86"/>
                    </a:lnTo>
                    <a:lnTo>
                      <a:pt x="112" y="83"/>
                    </a:lnTo>
                    <a:lnTo>
                      <a:pt x="117" y="79"/>
                    </a:lnTo>
                    <a:lnTo>
                      <a:pt x="119" y="77"/>
                    </a:lnTo>
                    <a:lnTo>
                      <a:pt x="121" y="77"/>
                    </a:lnTo>
                    <a:lnTo>
                      <a:pt x="121" y="75"/>
                    </a:lnTo>
                    <a:lnTo>
                      <a:pt x="121" y="73"/>
                    </a:lnTo>
                    <a:lnTo>
                      <a:pt x="121" y="73"/>
                    </a:lnTo>
                    <a:lnTo>
                      <a:pt x="127" y="69"/>
                    </a:lnTo>
                    <a:lnTo>
                      <a:pt x="127" y="64"/>
                    </a:lnTo>
                    <a:lnTo>
                      <a:pt x="129" y="54"/>
                    </a:lnTo>
                    <a:lnTo>
                      <a:pt x="132" y="52"/>
                    </a:lnTo>
                    <a:lnTo>
                      <a:pt x="132" y="49"/>
                    </a:lnTo>
                    <a:lnTo>
                      <a:pt x="129" y="47"/>
                    </a:lnTo>
                    <a:lnTo>
                      <a:pt x="129" y="45"/>
                    </a:lnTo>
                    <a:lnTo>
                      <a:pt x="129" y="45"/>
                    </a:lnTo>
                    <a:lnTo>
                      <a:pt x="129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3"/>
                    </a:lnTo>
                    <a:lnTo>
                      <a:pt x="127" y="41"/>
                    </a:lnTo>
                    <a:lnTo>
                      <a:pt x="129" y="41"/>
                    </a:lnTo>
                    <a:lnTo>
                      <a:pt x="132" y="41"/>
                    </a:lnTo>
                    <a:lnTo>
                      <a:pt x="136" y="39"/>
                    </a:lnTo>
                    <a:lnTo>
                      <a:pt x="140" y="39"/>
                    </a:lnTo>
                    <a:lnTo>
                      <a:pt x="142" y="37"/>
                    </a:lnTo>
                    <a:lnTo>
                      <a:pt x="146" y="37"/>
                    </a:lnTo>
                    <a:lnTo>
                      <a:pt x="161" y="43"/>
                    </a:lnTo>
                    <a:lnTo>
                      <a:pt x="174" y="52"/>
                    </a:lnTo>
                    <a:lnTo>
                      <a:pt x="178" y="52"/>
                    </a:lnTo>
                    <a:lnTo>
                      <a:pt x="189" y="49"/>
                    </a:lnTo>
                    <a:lnTo>
                      <a:pt x="189" y="47"/>
                    </a:lnTo>
                    <a:lnTo>
                      <a:pt x="204" y="39"/>
                    </a:lnTo>
                    <a:lnTo>
                      <a:pt x="206" y="39"/>
                    </a:lnTo>
                    <a:lnTo>
                      <a:pt x="208" y="37"/>
                    </a:lnTo>
                    <a:lnTo>
                      <a:pt x="214" y="43"/>
                    </a:lnTo>
                    <a:lnTo>
                      <a:pt x="214" y="43"/>
                    </a:lnTo>
                    <a:lnTo>
                      <a:pt x="217" y="43"/>
                    </a:lnTo>
                    <a:lnTo>
                      <a:pt x="217" y="43"/>
                    </a:lnTo>
                    <a:lnTo>
                      <a:pt x="219" y="41"/>
                    </a:lnTo>
                    <a:lnTo>
                      <a:pt x="219" y="37"/>
                    </a:lnTo>
                    <a:lnTo>
                      <a:pt x="217" y="34"/>
                    </a:lnTo>
                    <a:lnTo>
                      <a:pt x="217" y="32"/>
                    </a:lnTo>
                    <a:lnTo>
                      <a:pt x="217" y="32"/>
                    </a:lnTo>
                    <a:lnTo>
                      <a:pt x="212" y="28"/>
                    </a:lnTo>
                    <a:lnTo>
                      <a:pt x="210" y="26"/>
                    </a:lnTo>
                    <a:lnTo>
                      <a:pt x="208" y="24"/>
                    </a:lnTo>
                    <a:lnTo>
                      <a:pt x="208" y="24"/>
                    </a:lnTo>
                    <a:lnTo>
                      <a:pt x="208" y="22"/>
                    </a:lnTo>
                    <a:lnTo>
                      <a:pt x="208" y="20"/>
                    </a:lnTo>
                    <a:lnTo>
                      <a:pt x="212" y="13"/>
                    </a:lnTo>
                    <a:lnTo>
                      <a:pt x="227" y="3"/>
                    </a:lnTo>
                    <a:lnTo>
                      <a:pt x="231" y="5"/>
                    </a:lnTo>
                    <a:lnTo>
                      <a:pt x="261" y="0"/>
                    </a:lnTo>
                    <a:lnTo>
                      <a:pt x="263" y="0"/>
                    </a:lnTo>
                    <a:lnTo>
                      <a:pt x="265" y="0"/>
                    </a:lnTo>
                    <a:lnTo>
                      <a:pt x="274" y="5"/>
                    </a:lnTo>
                    <a:lnTo>
                      <a:pt x="276" y="5"/>
                    </a:lnTo>
                    <a:lnTo>
                      <a:pt x="278" y="5"/>
                    </a:lnTo>
                    <a:lnTo>
                      <a:pt x="287" y="5"/>
                    </a:lnTo>
                    <a:lnTo>
                      <a:pt x="291" y="7"/>
                    </a:lnTo>
                    <a:lnTo>
                      <a:pt x="302" y="11"/>
                    </a:lnTo>
                    <a:lnTo>
                      <a:pt x="306" y="11"/>
                    </a:lnTo>
                    <a:lnTo>
                      <a:pt x="308" y="11"/>
                    </a:lnTo>
                    <a:lnTo>
                      <a:pt x="308" y="13"/>
                    </a:lnTo>
                    <a:lnTo>
                      <a:pt x="310" y="17"/>
                    </a:lnTo>
                    <a:lnTo>
                      <a:pt x="312" y="20"/>
                    </a:lnTo>
                    <a:lnTo>
                      <a:pt x="312" y="22"/>
                    </a:lnTo>
                    <a:lnTo>
                      <a:pt x="312" y="24"/>
                    </a:lnTo>
                    <a:lnTo>
                      <a:pt x="310" y="24"/>
                    </a:lnTo>
                    <a:lnTo>
                      <a:pt x="308" y="24"/>
                    </a:lnTo>
                    <a:lnTo>
                      <a:pt x="308" y="24"/>
                    </a:lnTo>
                    <a:lnTo>
                      <a:pt x="304" y="24"/>
                    </a:lnTo>
                    <a:lnTo>
                      <a:pt x="304" y="24"/>
                    </a:lnTo>
                    <a:lnTo>
                      <a:pt x="302" y="24"/>
                    </a:lnTo>
                    <a:lnTo>
                      <a:pt x="302" y="24"/>
                    </a:lnTo>
                    <a:lnTo>
                      <a:pt x="299" y="26"/>
                    </a:lnTo>
                    <a:lnTo>
                      <a:pt x="299" y="26"/>
                    </a:lnTo>
                    <a:lnTo>
                      <a:pt x="299" y="30"/>
                    </a:lnTo>
                    <a:lnTo>
                      <a:pt x="302" y="32"/>
                    </a:lnTo>
                    <a:lnTo>
                      <a:pt x="308" y="41"/>
                    </a:lnTo>
                    <a:lnTo>
                      <a:pt x="310" y="45"/>
                    </a:lnTo>
                    <a:lnTo>
                      <a:pt x="312" y="47"/>
                    </a:lnTo>
                    <a:lnTo>
                      <a:pt x="312" y="47"/>
                    </a:lnTo>
                    <a:lnTo>
                      <a:pt x="314" y="47"/>
                    </a:lnTo>
                    <a:lnTo>
                      <a:pt x="314" y="49"/>
                    </a:lnTo>
                    <a:lnTo>
                      <a:pt x="317" y="52"/>
                    </a:lnTo>
                    <a:lnTo>
                      <a:pt x="317" y="60"/>
                    </a:lnTo>
                    <a:lnTo>
                      <a:pt x="317" y="62"/>
                    </a:lnTo>
                    <a:lnTo>
                      <a:pt x="317" y="62"/>
                    </a:lnTo>
                    <a:lnTo>
                      <a:pt x="319" y="64"/>
                    </a:lnTo>
                    <a:lnTo>
                      <a:pt x="323" y="73"/>
                    </a:lnTo>
                    <a:lnTo>
                      <a:pt x="327" y="75"/>
                    </a:lnTo>
                    <a:lnTo>
                      <a:pt x="327" y="77"/>
                    </a:lnTo>
                    <a:lnTo>
                      <a:pt x="327" y="79"/>
                    </a:lnTo>
                    <a:lnTo>
                      <a:pt x="327" y="90"/>
                    </a:lnTo>
                    <a:lnTo>
                      <a:pt x="327" y="94"/>
                    </a:lnTo>
                    <a:lnTo>
                      <a:pt x="327" y="98"/>
                    </a:lnTo>
                    <a:lnTo>
                      <a:pt x="331" y="103"/>
                    </a:lnTo>
                    <a:lnTo>
                      <a:pt x="340" y="105"/>
                    </a:lnTo>
                    <a:lnTo>
                      <a:pt x="391" y="105"/>
                    </a:lnTo>
                    <a:lnTo>
                      <a:pt x="404" y="103"/>
                    </a:lnTo>
                    <a:lnTo>
                      <a:pt x="433" y="103"/>
                    </a:lnTo>
                    <a:lnTo>
                      <a:pt x="442" y="105"/>
                    </a:lnTo>
                    <a:lnTo>
                      <a:pt x="461" y="115"/>
                    </a:lnTo>
                    <a:lnTo>
                      <a:pt x="474" y="130"/>
                    </a:lnTo>
                    <a:lnTo>
                      <a:pt x="495" y="156"/>
                    </a:lnTo>
                    <a:lnTo>
                      <a:pt x="493" y="162"/>
                    </a:lnTo>
                    <a:lnTo>
                      <a:pt x="491" y="166"/>
                    </a:lnTo>
                    <a:lnTo>
                      <a:pt x="489" y="171"/>
                    </a:lnTo>
                    <a:lnTo>
                      <a:pt x="480" y="177"/>
                    </a:lnTo>
                    <a:lnTo>
                      <a:pt x="467" y="181"/>
                    </a:lnTo>
                    <a:lnTo>
                      <a:pt x="465" y="183"/>
                    </a:lnTo>
                    <a:lnTo>
                      <a:pt x="463" y="185"/>
                    </a:lnTo>
                    <a:lnTo>
                      <a:pt x="463" y="188"/>
                    </a:lnTo>
                    <a:lnTo>
                      <a:pt x="461" y="190"/>
                    </a:lnTo>
                    <a:lnTo>
                      <a:pt x="463" y="192"/>
                    </a:lnTo>
                    <a:lnTo>
                      <a:pt x="467" y="194"/>
                    </a:lnTo>
                    <a:lnTo>
                      <a:pt x="474" y="198"/>
                    </a:lnTo>
                    <a:lnTo>
                      <a:pt x="482" y="200"/>
                    </a:lnTo>
                    <a:lnTo>
                      <a:pt x="487" y="205"/>
                    </a:lnTo>
                    <a:lnTo>
                      <a:pt x="495" y="215"/>
                    </a:lnTo>
                    <a:lnTo>
                      <a:pt x="497" y="222"/>
                    </a:lnTo>
                    <a:lnTo>
                      <a:pt x="497" y="222"/>
                    </a:lnTo>
                    <a:lnTo>
                      <a:pt x="499" y="224"/>
                    </a:lnTo>
                    <a:lnTo>
                      <a:pt x="499" y="228"/>
                    </a:lnTo>
                    <a:lnTo>
                      <a:pt x="499" y="230"/>
                    </a:lnTo>
                    <a:lnTo>
                      <a:pt x="499" y="230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2"/>
                    </a:lnTo>
                    <a:lnTo>
                      <a:pt x="497" y="234"/>
                    </a:lnTo>
                    <a:lnTo>
                      <a:pt x="499" y="239"/>
                    </a:lnTo>
                    <a:lnTo>
                      <a:pt x="499" y="243"/>
                    </a:lnTo>
                    <a:lnTo>
                      <a:pt x="501" y="243"/>
                    </a:lnTo>
                    <a:lnTo>
                      <a:pt x="501" y="245"/>
                    </a:lnTo>
                    <a:lnTo>
                      <a:pt x="504" y="245"/>
                    </a:lnTo>
                    <a:lnTo>
                      <a:pt x="504" y="247"/>
                    </a:lnTo>
                    <a:lnTo>
                      <a:pt x="508" y="247"/>
                    </a:lnTo>
                    <a:lnTo>
                      <a:pt x="510" y="249"/>
                    </a:lnTo>
                    <a:lnTo>
                      <a:pt x="527" y="247"/>
                    </a:lnTo>
                    <a:lnTo>
                      <a:pt x="529" y="245"/>
                    </a:lnTo>
                    <a:lnTo>
                      <a:pt x="529" y="245"/>
                    </a:lnTo>
                    <a:lnTo>
                      <a:pt x="531" y="245"/>
                    </a:lnTo>
                    <a:lnTo>
                      <a:pt x="533" y="241"/>
                    </a:lnTo>
                    <a:lnTo>
                      <a:pt x="536" y="241"/>
                    </a:lnTo>
                    <a:lnTo>
                      <a:pt x="536" y="239"/>
                    </a:lnTo>
                    <a:lnTo>
                      <a:pt x="550" y="239"/>
                    </a:lnTo>
                    <a:lnTo>
                      <a:pt x="559" y="239"/>
                    </a:lnTo>
                    <a:lnTo>
                      <a:pt x="565" y="239"/>
                    </a:lnTo>
                    <a:lnTo>
                      <a:pt x="567" y="236"/>
                    </a:lnTo>
                    <a:lnTo>
                      <a:pt x="572" y="236"/>
                    </a:lnTo>
                    <a:lnTo>
                      <a:pt x="578" y="232"/>
                    </a:lnTo>
                    <a:lnTo>
                      <a:pt x="578" y="232"/>
                    </a:lnTo>
                    <a:lnTo>
                      <a:pt x="580" y="234"/>
                    </a:lnTo>
                    <a:lnTo>
                      <a:pt x="587" y="236"/>
                    </a:lnTo>
                    <a:lnTo>
                      <a:pt x="589" y="239"/>
                    </a:lnTo>
                    <a:lnTo>
                      <a:pt x="589" y="241"/>
                    </a:lnTo>
                    <a:lnTo>
                      <a:pt x="591" y="245"/>
                    </a:lnTo>
                    <a:lnTo>
                      <a:pt x="591" y="251"/>
                    </a:lnTo>
                    <a:lnTo>
                      <a:pt x="595" y="256"/>
                    </a:lnTo>
                    <a:lnTo>
                      <a:pt x="597" y="258"/>
                    </a:lnTo>
                    <a:lnTo>
                      <a:pt x="599" y="260"/>
                    </a:lnTo>
                    <a:lnTo>
                      <a:pt x="601" y="264"/>
                    </a:lnTo>
                    <a:lnTo>
                      <a:pt x="601" y="264"/>
                    </a:lnTo>
                    <a:lnTo>
                      <a:pt x="604" y="268"/>
                    </a:lnTo>
                    <a:lnTo>
                      <a:pt x="604" y="270"/>
                    </a:lnTo>
                    <a:lnTo>
                      <a:pt x="606" y="270"/>
                    </a:lnTo>
                    <a:lnTo>
                      <a:pt x="606" y="273"/>
                    </a:lnTo>
                    <a:lnTo>
                      <a:pt x="608" y="275"/>
                    </a:lnTo>
                    <a:lnTo>
                      <a:pt x="612" y="275"/>
                    </a:lnTo>
                    <a:lnTo>
                      <a:pt x="614" y="270"/>
                    </a:lnTo>
                    <a:lnTo>
                      <a:pt x="640" y="264"/>
                    </a:lnTo>
                    <a:lnTo>
                      <a:pt x="644" y="264"/>
                    </a:lnTo>
                    <a:lnTo>
                      <a:pt x="646" y="264"/>
                    </a:lnTo>
                    <a:lnTo>
                      <a:pt x="655" y="268"/>
                    </a:lnTo>
                    <a:lnTo>
                      <a:pt x="672" y="273"/>
                    </a:lnTo>
                    <a:lnTo>
                      <a:pt x="674" y="275"/>
                    </a:lnTo>
                    <a:lnTo>
                      <a:pt x="678" y="277"/>
                    </a:lnTo>
                    <a:lnTo>
                      <a:pt x="680" y="281"/>
                    </a:lnTo>
                    <a:lnTo>
                      <a:pt x="680" y="283"/>
                    </a:lnTo>
                    <a:lnTo>
                      <a:pt x="682" y="285"/>
                    </a:lnTo>
                    <a:lnTo>
                      <a:pt x="682" y="285"/>
                    </a:lnTo>
                    <a:lnTo>
                      <a:pt x="695" y="290"/>
                    </a:lnTo>
                    <a:lnTo>
                      <a:pt x="695" y="294"/>
                    </a:lnTo>
                    <a:lnTo>
                      <a:pt x="697" y="294"/>
                    </a:lnTo>
                    <a:lnTo>
                      <a:pt x="697" y="294"/>
                    </a:lnTo>
                    <a:lnTo>
                      <a:pt x="699" y="294"/>
                    </a:lnTo>
                    <a:lnTo>
                      <a:pt x="710" y="292"/>
                    </a:lnTo>
                    <a:lnTo>
                      <a:pt x="716" y="290"/>
                    </a:lnTo>
                    <a:lnTo>
                      <a:pt x="716" y="287"/>
                    </a:lnTo>
                    <a:lnTo>
                      <a:pt x="718" y="287"/>
                    </a:lnTo>
                    <a:lnTo>
                      <a:pt x="737" y="292"/>
                    </a:lnTo>
                    <a:lnTo>
                      <a:pt x="737" y="292"/>
                    </a:lnTo>
                    <a:lnTo>
                      <a:pt x="740" y="290"/>
                    </a:lnTo>
                    <a:lnTo>
                      <a:pt x="744" y="287"/>
                    </a:lnTo>
                    <a:lnTo>
                      <a:pt x="746" y="285"/>
                    </a:lnTo>
                    <a:lnTo>
                      <a:pt x="746" y="285"/>
                    </a:lnTo>
                    <a:lnTo>
                      <a:pt x="748" y="285"/>
                    </a:lnTo>
                    <a:lnTo>
                      <a:pt x="754" y="290"/>
                    </a:lnTo>
                    <a:lnTo>
                      <a:pt x="759" y="292"/>
                    </a:lnTo>
                    <a:lnTo>
                      <a:pt x="761" y="296"/>
                    </a:lnTo>
                    <a:lnTo>
                      <a:pt x="763" y="296"/>
                    </a:lnTo>
                    <a:lnTo>
                      <a:pt x="769" y="290"/>
                    </a:lnTo>
                    <a:lnTo>
                      <a:pt x="767" y="285"/>
                    </a:lnTo>
                    <a:lnTo>
                      <a:pt x="767" y="281"/>
                    </a:lnTo>
                    <a:lnTo>
                      <a:pt x="774" y="268"/>
                    </a:lnTo>
                    <a:lnTo>
                      <a:pt x="776" y="266"/>
                    </a:lnTo>
                    <a:lnTo>
                      <a:pt x="780" y="251"/>
                    </a:lnTo>
                    <a:lnTo>
                      <a:pt x="780" y="249"/>
                    </a:lnTo>
                    <a:lnTo>
                      <a:pt x="780" y="247"/>
                    </a:lnTo>
                    <a:lnTo>
                      <a:pt x="778" y="243"/>
                    </a:lnTo>
                    <a:lnTo>
                      <a:pt x="776" y="243"/>
                    </a:lnTo>
                    <a:lnTo>
                      <a:pt x="776" y="241"/>
                    </a:lnTo>
                    <a:lnTo>
                      <a:pt x="769" y="241"/>
                    </a:lnTo>
                    <a:lnTo>
                      <a:pt x="769" y="239"/>
                    </a:lnTo>
                    <a:lnTo>
                      <a:pt x="767" y="234"/>
                    </a:lnTo>
                    <a:lnTo>
                      <a:pt x="769" y="228"/>
                    </a:lnTo>
                    <a:lnTo>
                      <a:pt x="772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0E45BDEC-05C0-424C-9EDB-5CC44FA1BD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1" y="971551"/>
                <a:ext cx="225029" cy="202406"/>
              </a:xfrm>
              <a:custGeom>
                <a:avLst/>
                <a:gdLst>
                  <a:gd name="T0" fmla="*/ 9 w 189"/>
                  <a:gd name="T1" fmla="*/ 108 h 170"/>
                  <a:gd name="T2" fmla="*/ 30 w 189"/>
                  <a:gd name="T3" fmla="*/ 106 h 170"/>
                  <a:gd name="T4" fmla="*/ 0 w 189"/>
                  <a:gd name="T5" fmla="*/ 95 h 170"/>
                  <a:gd name="T6" fmla="*/ 2 w 189"/>
                  <a:gd name="T7" fmla="*/ 78 h 170"/>
                  <a:gd name="T8" fmla="*/ 2 w 189"/>
                  <a:gd name="T9" fmla="*/ 74 h 170"/>
                  <a:gd name="T10" fmla="*/ 4 w 189"/>
                  <a:gd name="T11" fmla="*/ 70 h 170"/>
                  <a:gd name="T12" fmla="*/ 6 w 189"/>
                  <a:gd name="T13" fmla="*/ 66 h 170"/>
                  <a:gd name="T14" fmla="*/ 13 w 189"/>
                  <a:gd name="T15" fmla="*/ 66 h 170"/>
                  <a:gd name="T16" fmla="*/ 17 w 189"/>
                  <a:gd name="T17" fmla="*/ 70 h 170"/>
                  <a:gd name="T18" fmla="*/ 17 w 189"/>
                  <a:gd name="T19" fmla="*/ 78 h 170"/>
                  <a:gd name="T20" fmla="*/ 19 w 189"/>
                  <a:gd name="T21" fmla="*/ 80 h 170"/>
                  <a:gd name="T22" fmla="*/ 21 w 189"/>
                  <a:gd name="T23" fmla="*/ 83 h 170"/>
                  <a:gd name="T24" fmla="*/ 51 w 189"/>
                  <a:gd name="T25" fmla="*/ 51 h 170"/>
                  <a:gd name="T26" fmla="*/ 68 w 189"/>
                  <a:gd name="T27" fmla="*/ 49 h 170"/>
                  <a:gd name="T28" fmla="*/ 72 w 189"/>
                  <a:gd name="T29" fmla="*/ 38 h 170"/>
                  <a:gd name="T30" fmla="*/ 79 w 189"/>
                  <a:gd name="T31" fmla="*/ 32 h 170"/>
                  <a:gd name="T32" fmla="*/ 87 w 189"/>
                  <a:gd name="T33" fmla="*/ 32 h 170"/>
                  <a:gd name="T34" fmla="*/ 94 w 189"/>
                  <a:gd name="T35" fmla="*/ 10 h 170"/>
                  <a:gd name="T36" fmla="*/ 96 w 189"/>
                  <a:gd name="T37" fmla="*/ 6 h 170"/>
                  <a:gd name="T38" fmla="*/ 113 w 189"/>
                  <a:gd name="T39" fmla="*/ 8 h 170"/>
                  <a:gd name="T40" fmla="*/ 119 w 189"/>
                  <a:gd name="T41" fmla="*/ 2 h 170"/>
                  <a:gd name="T42" fmla="*/ 126 w 189"/>
                  <a:gd name="T43" fmla="*/ 0 h 170"/>
                  <a:gd name="T44" fmla="*/ 128 w 189"/>
                  <a:gd name="T45" fmla="*/ 2 h 170"/>
                  <a:gd name="T46" fmla="*/ 123 w 189"/>
                  <a:gd name="T47" fmla="*/ 10 h 170"/>
                  <a:gd name="T48" fmla="*/ 121 w 189"/>
                  <a:gd name="T49" fmla="*/ 23 h 170"/>
                  <a:gd name="T50" fmla="*/ 134 w 189"/>
                  <a:gd name="T51" fmla="*/ 32 h 170"/>
                  <a:gd name="T52" fmla="*/ 136 w 189"/>
                  <a:gd name="T53" fmla="*/ 38 h 170"/>
                  <a:gd name="T54" fmla="*/ 140 w 189"/>
                  <a:gd name="T55" fmla="*/ 42 h 170"/>
                  <a:gd name="T56" fmla="*/ 143 w 189"/>
                  <a:gd name="T57" fmla="*/ 51 h 170"/>
                  <a:gd name="T58" fmla="*/ 143 w 189"/>
                  <a:gd name="T59" fmla="*/ 55 h 170"/>
                  <a:gd name="T60" fmla="*/ 143 w 189"/>
                  <a:gd name="T61" fmla="*/ 70 h 170"/>
                  <a:gd name="T62" fmla="*/ 140 w 189"/>
                  <a:gd name="T63" fmla="*/ 72 h 170"/>
                  <a:gd name="T64" fmla="*/ 132 w 189"/>
                  <a:gd name="T65" fmla="*/ 78 h 170"/>
                  <a:gd name="T66" fmla="*/ 132 w 189"/>
                  <a:gd name="T67" fmla="*/ 83 h 170"/>
                  <a:gd name="T68" fmla="*/ 138 w 189"/>
                  <a:gd name="T69" fmla="*/ 97 h 170"/>
                  <a:gd name="T70" fmla="*/ 143 w 189"/>
                  <a:gd name="T71" fmla="*/ 104 h 170"/>
                  <a:gd name="T72" fmla="*/ 162 w 189"/>
                  <a:gd name="T73" fmla="*/ 119 h 170"/>
                  <a:gd name="T74" fmla="*/ 183 w 189"/>
                  <a:gd name="T75" fmla="*/ 134 h 170"/>
                  <a:gd name="T76" fmla="*/ 185 w 189"/>
                  <a:gd name="T77" fmla="*/ 134 h 170"/>
                  <a:gd name="T78" fmla="*/ 189 w 189"/>
                  <a:gd name="T79" fmla="*/ 144 h 170"/>
                  <a:gd name="T80" fmla="*/ 170 w 189"/>
                  <a:gd name="T81" fmla="*/ 148 h 170"/>
                  <a:gd name="T82" fmla="*/ 149 w 189"/>
                  <a:gd name="T83" fmla="*/ 163 h 170"/>
                  <a:gd name="T84" fmla="*/ 134 w 189"/>
                  <a:gd name="T85" fmla="*/ 157 h 170"/>
                  <a:gd name="T86" fmla="*/ 119 w 189"/>
                  <a:gd name="T87" fmla="*/ 151 h 170"/>
                  <a:gd name="T88" fmla="*/ 100 w 189"/>
                  <a:gd name="T89" fmla="*/ 151 h 170"/>
                  <a:gd name="T90" fmla="*/ 98 w 189"/>
                  <a:gd name="T91" fmla="*/ 153 h 170"/>
                  <a:gd name="T92" fmla="*/ 98 w 189"/>
                  <a:gd name="T93" fmla="*/ 157 h 170"/>
                  <a:gd name="T94" fmla="*/ 94 w 189"/>
                  <a:gd name="T95" fmla="*/ 161 h 170"/>
                  <a:gd name="T96" fmla="*/ 81 w 189"/>
                  <a:gd name="T97" fmla="*/ 168 h 170"/>
                  <a:gd name="T98" fmla="*/ 72 w 189"/>
                  <a:gd name="T99" fmla="*/ 165 h 170"/>
                  <a:gd name="T100" fmla="*/ 62 w 189"/>
                  <a:gd name="T101" fmla="*/ 168 h 170"/>
                  <a:gd name="T102" fmla="*/ 60 w 189"/>
                  <a:gd name="T103" fmla="*/ 157 h 170"/>
                  <a:gd name="T104" fmla="*/ 55 w 189"/>
                  <a:gd name="T105" fmla="*/ 153 h 170"/>
                  <a:gd name="T106" fmla="*/ 49 w 189"/>
                  <a:gd name="T107" fmla="*/ 161 h 170"/>
                  <a:gd name="T108" fmla="*/ 34 w 189"/>
                  <a:gd name="T109" fmla="*/ 155 h 170"/>
                  <a:gd name="T110" fmla="*/ 28 w 189"/>
                  <a:gd name="T111" fmla="*/ 146 h 170"/>
                  <a:gd name="T112" fmla="*/ 21 w 189"/>
                  <a:gd name="T113" fmla="*/ 136 h 170"/>
                  <a:gd name="T114" fmla="*/ 19 w 189"/>
                  <a:gd name="T115" fmla="*/ 134 h 170"/>
                  <a:gd name="T116" fmla="*/ 17 w 189"/>
                  <a:gd name="T117" fmla="*/ 12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9" h="170">
                    <a:moveTo>
                      <a:pt x="13" y="127"/>
                    </a:moveTo>
                    <a:lnTo>
                      <a:pt x="13" y="127"/>
                    </a:lnTo>
                    <a:lnTo>
                      <a:pt x="9" y="108"/>
                    </a:lnTo>
                    <a:lnTo>
                      <a:pt x="9" y="106"/>
                    </a:lnTo>
                    <a:lnTo>
                      <a:pt x="26" y="108"/>
                    </a:lnTo>
                    <a:lnTo>
                      <a:pt x="30" y="106"/>
                    </a:lnTo>
                    <a:lnTo>
                      <a:pt x="26" y="100"/>
                    </a:lnTo>
                    <a:lnTo>
                      <a:pt x="13" y="95"/>
                    </a:lnTo>
                    <a:lnTo>
                      <a:pt x="0" y="95"/>
                    </a:lnTo>
                    <a:lnTo>
                      <a:pt x="2" y="85"/>
                    </a:lnTo>
                    <a:lnTo>
                      <a:pt x="2" y="83"/>
                    </a:lnTo>
                    <a:lnTo>
                      <a:pt x="2" y="78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4"/>
                    </a:lnTo>
                    <a:lnTo>
                      <a:pt x="2" y="74"/>
                    </a:lnTo>
                    <a:lnTo>
                      <a:pt x="4" y="72"/>
                    </a:lnTo>
                    <a:lnTo>
                      <a:pt x="4" y="70"/>
                    </a:lnTo>
                    <a:lnTo>
                      <a:pt x="4" y="68"/>
                    </a:lnTo>
                    <a:lnTo>
                      <a:pt x="4" y="66"/>
                    </a:lnTo>
                    <a:lnTo>
                      <a:pt x="6" y="66"/>
                    </a:lnTo>
                    <a:lnTo>
                      <a:pt x="6" y="66"/>
                    </a:lnTo>
                    <a:lnTo>
                      <a:pt x="11" y="66"/>
                    </a:lnTo>
                    <a:lnTo>
                      <a:pt x="13" y="66"/>
                    </a:lnTo>
                    <a:lnTo>
                      <a:pt x="15" y="68"/>
                    </a:lnTo>
                    <a:lnTo>
                      <a:pt x="17" y="68"/>
                    </a:lnTo>
                    <a:lnTo>
                      <a:pt x="17" y="70"/>
                    </a:lnTo>
                    <a:lnTo>
                      <a:pt x="19" y="72"/>
                    </a:lnTo>
                    <a:lnTo>
                      <a:pt x="17" y="76"/>
                    </a:lnTo>
                    <a:lnTo>
                      <a:pt x="17" y="78"/>
                    </a:lnTo>
                    <a:lnTo>
                      <a:pt x="19" y="78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19" y="80"/>
                    </a:lnTo>
                    <a:lnTo>
                      <a:pt x="21" y="83"/>
                    </a:lnTo>
                    <a:lnTo>
                      <a:pt x="21" y="83"/>
                    </a:lnTo>
                    <a:lnTo>
                      <a:pt x="26" y="78"/>
                    </a:lnTo>
                    <a:lnTo>
                      <a:pt x="51" y="51"/>
                    </a:lnTo>
                    <a:lnTo>
                      <a:pt x="60" y="49"/>
                    </a:lnTo>
                    <a:lnTo>
                      <a:pt x="68" y="49"/>
                    </a:lnTo>
                    <a:lnTo>
                      <a:pt x="68" y="49"/>
                    </a:lnTo>
                    <a:lnTo>
                      <a:pt x="70" y="46"/>
                    </a:lnTo>
                    <a:lnTo>
                      <a:pt x="72" y="46"/>
                    </a:lnTo>
                    <a:lnTo>
                      <a:pt x="72" y="38"/>
                    </a:lnTo>
                    <a:lnTo>
                      <a:pt x="74" y="36"/>
                    </a:lnTo>
                    <a:lnTo>
                      <a:pt x="77" y="34"/>
                    </a:lnTo>
                    <a:lnTo>
                      <a:pt x="79" y="32"/>
                    </a:lnTo>
                    <a:lnTo>
                      <a:pt x="81" y="32"/>
                    </a:lnTo>
                    <a:lnTo>
                      <a:pt x="83" y="32"/>
                    </a:lnTo>
                    <a:lnTo>
                      <a:pt x="87" y="32"/>
                    </a:lnTo>
                    <a:lnTo>
                      <a:pt x="89" y="29"/>
                    </a:lnTo>
                    <a:lnTo>
                      <a:pt x="92" y="27"/>
                    </a:lnTo>
                    <a:lnTo>
                      <a:pt x="94" y="10"/>
                    </a:lnTo>
                    <a:lnTo>
                      <a:pt x="94" y="8"/>
                    </a:lnTo>
                    <a:lnTo>
                      <a:pt x="96" y="8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96" y="6"/>
                    </a:lnTo>
                    <a:lnTo>
                      <a:pt x="113" y="8"/>
                    </a:lnTo>
                    <a:lnTo>
                      <a:pt x="113" y="8"/>
                    </a:lnTo>
                    <a:lnTo>
                      <a:pt x="115" y="6"/>
                    </a:lnTo>
                    <a:lnTo>
                      <a:pt x="119" y="2"/>
                    </a:lnTo>
                    <a:lnTo>
                      <a:pt x="121" y="0"/>
                    </a:lnTo>
                    <a:lnTo>
                      <a:pt x="123" y="0"/>
                    </a:lnTo>
                    <a:lnTo>
                      <a:pt x="126" y="0"/>
                    </a:lnTo>
                    <a:lnTo>
                      <a:pt x="126" y="0"/>
                    </a:lnTo>
                    <a:lnTo>
                      <a:pt x="128" y="0"/>
                    </a:lnTo>
                    <a:lnTo>
                      <a:pt x="128" y="2"/>
                    </a:lnTo>
                    <a:lnTo>
                      <a:pt x="128" y="4"/>
                    </a:lnTo>
                    <a:lnTo>
                      <a:pt x="128" y="6"/>
                    </a:lnTo>
                    <a:lnTo>
                      <a:pt x="123" y="10"/>
                    </a:lnTo>
                    <a:lnTo>
                      <a:pt x="121" y="17"/>
                    </a:lnTo>
                    <a:lnTo>
                      <a:pt x="121" y="21"/>
                    </a:lnTo>
                    <a:lnTo>
                      <a:pt x="121" y="23"/>
                    </a:lnTo>
                    <a:lnTo>
                      <a:pt x="121" y="23"/>
                    </a:lnTo>
                    <a:lnTo>
                      <a:pt x="123" y="25"/>
                    </a:lnTo>
                    <a:lnTo>
                      <a:pt x="134" y="32"/>
                    </a:lnTo>
                    <a:lnTo>
                      <a:pt x="134" y="32"/>
                    </a:lnTo>
                    <a:lnTo>
                      <a:pt x="136" y="34"/>
                    </a:lnTo>
                    <a:lnTo>
                      <a:pt x="136" y="38"/>
                    </a:lnTo>
                    <a:lnTo>
                      <a:pt x="138" y="40"/>
                    </a:lnTo>
                    <a:lnTo>
                      <a:pt x="138" y="42"/>
                    </a:lnTo>
                    <a:lnTo>
                      <a:pt x="140" y="42"/>
                    </a:lnTo>
                    <a:lnTo>
                      <a:pt x="143" y="44"/>
                    </a:lnTo>
                    <a:lnTo>
                      <a:pt x="143" y="46"/>
                    </a:lnTo>
                    <a:lnTo>
                      <a:pt x="143" y="51"/>
                    </a:lnTo>
                    <a:lnTo>
                      <a:pt x="143" y="51"/>
                    </a:lnTo>
                    <a:lnTo>
                      <a:pt x="143" y="55"/>
                    </a:lnTo>
                    <a:lnTo>
                      <a:pt x="143" y="55"/>
                    </a:lnTo>
                    <a:lnTo>
                      <a:pt x="143" y="63"/>
                    </a:lnTo>
                    <a:lnTo>
                      <a:pt x="143" y="70"/>
                    </a:lnTo>
                    <a:lnTo>
                      <a:pt x="143" y="70"/>
                    </a:lnTo>
                    <a:lnTo>
                      <a:pt x="143" y="72"/>
                    </a:lnTo>
                    <a:lnTo>
                      <a:pt x="143" y="72"/>
                    </a:lnTo>
                    <a:lnTo>
                      <a:pt x="140" y="72"/>
                    </a:lnTo>
                    <a:lnTo>
                      <a:pt x="138" y="74"/>
                    </a:lnTo>
                    <a:lnTo>
                      <a:pt x="134" y="76"/>
                    </a:lnTo>
                    <a:lnTo>
                      <a:pt x="132" y="78"/>
                    </a:lnTo>
                    <a:lnTo>
                      <a:pt x="132" y="78"/>
                    </a:lnTo>
                    <a:lnTo>
                      <a:pt x="132" y="80"/>
                    </a:lnTo>
                    <a:lnTo>
                      <a:pt x="132" y="83"/>
                    </a:lnTo>
                    <a:lnTo>
                      <a:pt x="136" y="91"/>
                    </a:lnTo>
                    <a:lnTo>
                      <a:pt x="136" y="95"/>
                    </a:lnTo>
                    <a:lnTo>
                      <a:pt x="138" y="97"/>
                    </a:lnTo>
                    <a:lnTo>
                      <a:pt x="138" y="102"/>
                    </a:lnTo>
                    <a:lnTo>
                      <a:pt x="140" y="102"/>
                    </a:lnTo>
                    <a:lnTo>
                      <a:pt x="143" y="104"/>
                    </a:lnTo>
                    <a:lnTo>
                      <a:pt x="149" y="104"/>
                    </a:lnTo>
                    <a:lnTo>
                      <a:pt x="151" y="108"/>
                    </a:lnTo>
                    <a:lnTo>
                      <a:pt x="162" y="119"/>
                    </a:lnTo>
                    <a:lnTo>
                      <a:pt x="168" y="121"/>
                    </a:lnTo>
                    <a:lnTo>
                      <a:pt x="170" y="123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3" y="134"/>
                    </a:lnTo>
                    <a:lnTo>
                      <a:pt x="185" y="134"/>
                    </a:lnTo>
                    <a:lnTo>
                      <a:pt x="185" y="134"/>
                    </a:lnTo>
                    <a:lnTo>
                      <a:pt x="187" y="136"/>
                    </a:lnTo>
                    <a:lnTo>
                      <a:pt x="189" y="144"/>
                    </a:lnTo>
                    <a:lnTo>
                      <a:pt x="177" y="146"/>
                    </a:lnTo>
                    <a:lnTo>
                      <a:pt x="174" y="146"/>
                    </a:lnTo>
                    <a:lnTo>
                      <a:pt x="170" y="148"/>
                    </a:lnTo>
                    <a:lnTo>
                      <a:pt x="166" y="159"/>
                    </a:lnTo>
                    <a:lnTo>
                      <a:pt x="166" y="161"/>
                    </a:lnTo>
                    <a:lnTo>
                      <a:pt x="149" y="163"/>
                    </a:lnTo>
                    <a:lnTo>
                      <a:pt x="143" y="163"/>
                    </a:lnTo>
                    <a:lnTo>
                      <a:pt x="138" y="161"/>
                    </a:lnTo>
                    <a:lnTo>
                      <a:pt x="134" y="157"/>
                    </a:lnTo>
                    <a:lnTo>
                      <a:pt x="130" y="153"/>
                    </a:lnTo>
                    <a:lnTo>
                      <a:pt x="123" y="153"/>
                    </a:lnTo>
                    <a:lnTo>
                      <a:pt x="119" y="151"/>
                    </a:lnTo>
                    <a:lnTo>
                      <a:pt x="113" y="144"/>
                    </a:lnTo>
                    <a:lnTo>
                      <a:pt x="111" y="144"/>
                    </a:lnTo>
                    <a:lnTo>
                      <a:pt x="100" y="151"/>
                    </a:lnTo>
                    <a:lnTo>
                      <a:pt x="98" y="151"/>
                    </a:lnTo>
                    <a:lnTo>
                      <a:pt x="98" y="153"/>
                    </a:lnTo>
                    <a:lnTo>
                      <a:pt x="98" y="153"/>
                    </a:lnTo>
                    <a:lnTo>
                      <a:pt x="98" y="155"/>
                    </a:lnTo>
                    <a:lnTo>
                      <a:pt x="98" y="155"/>
                    </a:lnTo>
                    <a:lnTo>
                      <a:pt x="98" y="157"/>
                    </a:lnTo>
                    <a:lnTo>
                      <a:pt x="98" y="157"/>
                    </a:lnTo>
                    <a:lnTo>
                      <a:pt x="98" y="159"/>
                    </a:lnTo>
                    <a:lnTo>
                      <a:pt x="94" y="161"/>
                    </a:lnTo>
                    <a:lnTo>
                      <a:pt x="85" y="165"/>
                    </a:lnTo>
                    <a:lnTo>
                      <a:pt x="83" y="168"/>
                    </a:lnTo>
                    <a:lnTo>
                      <a:pt x="81" y="168"/>
                    </a:lnTo>
                    <a:lnTo>
                      <a:pt x="74" y="163"/>
                    </a:lnTo>
                    <a:lnTo>
                      <a:pt x="72" y="163"/>
                    </a:lnTo>
                    <a:lnTo>
                      <a:pt x="72" y="165"/>
                    </a:lnTo>
                    <a:lnTo>
                      <a:pt x="66" y="168"/>
                    </a:lnTo>
                    <a:lnTo>
                      <a:pt x="64" y="170"/>
                    </a:lnTo>
                    <a:lnTo>
                      <a:pt x="62" y="168"/>
                    </a:lnTo>
                    <a:lnTo>
                      <a:pt x="62" y="165"/>
                    </a:lnTo>
                    <a:lnTo>
                      <a:pt x="62" y="161"/>
                    </a:lnTo>
                    <a:lnTo>
                      <a:pt x="60" y="157"/>
                    </a:lnTo>
                    <a:lnTo>
                      <a:pt x="57" y="153"/>
                    </a:lnTo>
                    <a:lnTo>
                      <a:pt x="55" y="153"/>
                    </a:lnTo>
                    <a:lnTo>
                      <a:pt x="55" y="153"/>
                    </a:lnTo>
                    <a:lnTo>
                      <a:pt x="53" y="155"/>
                    </a:lnTo>
                    <a:lnTo>
                      <a:pt x="51" y="155"/>
                    </a:lnTo>
                    <a:lnTo>
                      <a:pt x="49" y="161"/>
                    </a:lnTo>
                    <a:lnTo>
                      <a:pt x="47" y="163"/>
                    </a:lnTo>
                    <a:lnTo>
                      <a:pt x="45" y="161"/>
                    </a:lnTo>
                    <a:lnTo>
                      <a:pt x="34" y="155"/>
                    </a:lnTo>
                    <a:lnTo>
                      <a:pt x="32" y="151"/>
                    </a:lnTo>
                    <a:lnTo>
                      <a:pt x="30" y="148"/>
                    </a:lnTo>
                    <a:lnTo>
                      <a:pt x="28" y="146"/>
                    </a:lnTo>
                    <a:lnTo>
                      <a:pt x="26" y="142"/>
                    </a:lnTo>
                    <a:lnTo>
                      <a:pt x="23" y="138"/>
                    </a:lnTo>
                    <a:lnTo>
                      <a:pt x="21" y="136"/>
                    </a:lnTo>
                    <a:lnTo>
                      <a:pt x="21" y="136"/>
                    </a:lnTo>
                    <a:lnTo>
                      <a:pt x="19" y="134"/>
                    </a:lnTo>
                    <a:lnTo>
                      <a:pt x="19" y="134"/>
                    </a:lnTo>
                    <a:lnTo>
                      <a:pt x="17" y="131"/>
                    </a:lnTo>
                    <a:lnTo>
                      <a:pt x="17" y="131"/>
                    </a:lnTo>
                    <a:lnTo>
                      <a:pt x="17" y="129"/>
                    </a:lnTo>
                    <a:lnTo>
                      <a:pt x="13" y="12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5" name="Freeform 31">
                <a:extLst>
                  <a:ext uri="{FF2B5EF4-FFF2-40B4-BE49-F238E27FC236}">
                    <a16:creationId xmlns:a16="http://schemas.microsoft.com/office/drawing/2014/main" id="{BF7C94F4-788A-5D45-858B-08A36329C4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4255" y="232173"/>
                <a:ext cx="1108472" cy="941785"/>
              </a:xfrm>
              <a:custGeom>
                <a:avLst/>
                <a:gdLst>
                  <a:gd name="T0" fmla="*/ 121 w 931"/>
                  <a:gd name="T1" fmla="*/ 261 h 791"/>
                  <a:gd name="T2" fmla="*/ 527 w 931"/>
                  <a:gd name="T3" fmla="*/ 689 h 791"/>
                  <a:gd name="T4" fmla="*/ 542 w 931"/>
                  <a:gd name="T5" fmla="*/ 699 h 791"/>
                  <a:gd name="T6" fmla="*/ 593 w 931"/>
                  <a:gd name="T7" fmla="*/ 667 h 791"/>
                  <a:gd name="T8" fmla="*/ 617 w 931"/>
                  <a:gd name="T9" fmla="*/ 629 h 791"/>
                  <a:gd name="T10" fmla="*/ 649 w 931"/>
                  <a:gd name="T11" fmla="*/ 621 h 791"/>
                  <a:gd name="T12" fmla="*/ 657 w 931"/>
                  <a:gd name="T13" fmla="*/ 653 h 791"/>
                  <a:gd name="T14" fmla="*/ 666 w 931"/>
                  <a:gd name="T15" fmla="*/ 684 h 791"/>
                  <a:gd name="T16" fmla="*/ 659 w 931"/>
                  <a:gd name="T17" fmla="*/ 712 h 791"/>
                  <a:gd name="T18" fmla="*/ 706 w 931"/>
                  <a:gd name="T19" fmla="*/ 755 h 791"/>
                  <a:gd name="T20" fmla="*/ 806 w 931"/>
                  <a:gd name="T21" fmla="*/ 774 h 791"/>
                  <a:gd name="T22" fmla="*/ 816 w 931"/>
                  <a:gd name="T23" fmla="*/ 738 h 791"/>
                  <a:gd name="T24" fmla="*/ 840 w 931"/>
                  <a:gd name="T25" fmla="*/ 721 h 791"/>
                  <a:gd name="T26" fmla="*/ 857 w 931"/>
                  <a:gd name="T27" fmla="*/ 682 h 791"/>
                  <a:gd name="T28" fmla="*/ 880 w 931"/>
                  <a:gd name="T29" fmla="*/ 672 h 791"/>
                  <a:gd name="T30" fmla="*/ 891 w 931"/>
                  <a:gd name="T31" fmla="*/ 674 h 791"/>
                  <a:gd name="T32" fmla="*/ 887 w 931"/>
                  <a:gd name="T33" fmla="*/ 640 h 791"/>
                  <a:gd name="T34" fmla="*/ 882 w 931"/>
                  <a:gd name="T35" fmla="*/ 619 h 791"/>
                  <a:gd name="T36" fmla="*/ 848 w 931"/>
                  <a:gd name="T37" fmla="*/ 604 h 791"/>
                  <a:gd name="T38" fmla="*/ 821 w 931"/>
                  <a:gd name="T39" fmla="*/ 570 h 791"/>
                  <a:gd name="T40" fmla="*/ 810 w 931"/>
                  <a:gd name="T41" fmla="*/ 534 h 791"/>
                  <a:gd name="T42" fmla="*/ 851 w 931"/>
                  <a:gd name="T43" fmla="*/ 497 h 791"/>
                  <a:gd name="T44" fmla="*/ 865 w 931"/>
                  <a:gd name="T45" fmla="*/ 497 h 791"/>
                  <a:gd name="T46" fmla="*/ 848 w 931"/>
                  <a:gd name="T47" fmla="*/ 489 h 791"/>
                  <a:gd name="T48" fmla="*/ 799 w 931"/>
                  <a:gd name="T49" fmla="*/ 446 h 791"/>
                  <a:gd name="T50" fmla="*/ 831 w 931"/>
                  <a:gd name="T51" fmla="*/ 402 h 791"/>
                  <a:gd name="T52" fmla="*/ 868 w 931"/>
                  <a:gd name="T53" fmla="*/ 272 h 791"/>
                  <a:gd name="T54" fmla="*/ 846 w 931"/>
                  <a:gd name="T55" fmla="*/ 255 h 791"/>
                  <a:gd name="T56" fmla="*/ 646 w 931"/>
                  <a:gd name="T57" fmla="*/ 251 h 791"/>
                  <a:gd name="T58" fmla="*/ 595 w 931"/>
                  <a:gd name="T59" fmla="*/ 315 h 791"/>
                  <a:gd name="T60" fmla="*/ 600 w 931"/>
                  <a:gd name="T61" fmla="*/ 278 h 791"/>
                  <a:gd name="T62" fmla="*/ 512 w 931"/>
                  <a:gd name="T63" fmla="*/ 240 h 791"/>
                  <a:gd name="T64" fmla="*/ 527 w 931"/>
                  <a:gd name="T65" fmla="*/ 145 h 791"/>
                  <a:gd name="T66" fmla="*/ 510 w 931"/>
                  <a:gd name="T67" fmla="*/ 132 h 791"/>
                  <a:gd name="T68" fmla="*/ 483 w 931"/>
                  <a:gd name="T69" fmla="*/ 100 h 791"/>
                  <a:gd name="T70" fmla="*/ 381 w 931"/>
                  <a:gd name="T71" fmla="*/ 66 h 791"/>
                  <a:gd name="T72" fmla="*/ 315 w 931"/>
                  <a:gd name="T73" fmla="*/ 104 h 791"/>
                  <a:gd name="T74" fmla="*/ 132 w 931"/>
                  <a:gd name="T75" fmla="*/ 79 h 791"/>
                  <a:gd name="T76" fmla="*/ 157 w 931"/>
                  <a:gd name="T77" fmla="*/ 176 h 791"/>
                  <a:gd name="T78" fmla="*/ 230 w 931"/>
                  <a:gd name="T79" fmla="*/ 255 h 791"/>
                  <a:gd name="T80" fmla="*/ 134 w 931"/>
                  <a:gd name="T81" fmla="*/ 334 h 791"/>
                  <a:gd name="T82" fmla="*/ 128 w 931"/>
                  <a:gd name="T83" fmla="*/ 366 h 791"/>
                  <a:gd name="T84" fmla="*/ 215 w 931"/>
                  <a:gd name="T85" fmla="*/ 374 h 791"/>
                  <a:gd name="T86" fmla="*/ 204 w 931"/>
                  <a:gd name="T87" fmla="*/ 400 h 791"/>
                  <a:gd name="T88" fmla="*/ 245 w 931"/>
                  <a:gd name="T89" fmla="*/ 449 h 791"/>
                  <a:gd name="T90" fmla="*/ 253 w 931"/>
                  <a:gd name="T91" fmla="*/ 512 h 791"/>
                  <a:gd name="T92" fmla="*/ 304 w 931"/>
                  <a:gd name="T93" fmla="*/ 576 h 791"/>
                  <a:gd name="T94" fmla="*/ 451 w 931"/>
                  <a:gd name="T95" fmla="*/ 653 h 791"/>
                  <a:gd name="T96" fmla="*/ 26 w 931"/>
                  <a:gd name="T97" fmla="*/ 191 h 791"/>
                  <a:gd name="T98" fmla="*/ 32 w 931"/>
                  <a:gd name="T99" fmla="*/ 183 h 791"/>
                  <a:gd name="T100" fmla="*/ 94 w 931"/>
                  <a:gd name="T101" fmla="*/ 157 h 791"/>
                  <a:gd name="T102" fmla="*/ 4 w 931"/>
                  <a:gd name="T103" fmla="*/ 162 h 791"/>
                  <a:gd name="T104" fmla="*/ 32 w 931"/>
                  <a:gd name="T105" fmla="*/ 26 h 791"/>
                  <a:gd name="T106" fmla="*/ 51 w 931"/>
                  <a:gd name="T107" fmla="*/ 98 h 791"/>
                  <a:gd name="T108" fmla="*/ 4 w 931"/>
                  <a:gd name="T109" fmla="*/ 123 h 791"/>
                  <a:gd name="T110" fmla="*/ 198 w 931"/>
                  <a:gd name="T111" fmla="*/ 259 h 791"/>
                  <a:gd name="T112" fmla="*/ 185 w 931"/>
                  <a:gd name="T113" fmla="*/ 289 h 791"/>
                  <a:gd name="T114" fmla="*/ 910 w 931"/>
                  <a:gd name="T115" fmla="*/ 196 h 791"/>
                  <a:gd name="T116" fmla="*/ 853 w 931"/>
                  <a:gd name="T117" fmla="*/ 215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31" h="791">
                    <a:moveTo>
                      <a:pt x="142" y="249"/>
                    </a:moveTo>
                    <a:lnTo>
                      <a:pt x="142" y="249"/>
                    </a:lnTo>
                    <a:lnTo>
                      <a:pt x="145" y="255"/>
                    </a:lnTo>
                    <a:lnTo>
                      <a:pt x="142" y="268"/>
                    </a:lnTo>
                    <a:lnTo>
                      <a:pt x="138" y="278"/>
                    </a:lnTo>
                    <a:lnTo>
                      <a:pt x="130" y="285"/>
                    </a:lnTo>
                    <a:lnTo>
                      <a:pt x="123" y="285"/>
                    </a:lnTo>
                    <a:lnTo>
                      <a:pt x="119" y="283"/>
                    </a:lnTo>
                    <a:lnTo>
                      <a:pt x="115" y="276"/>
                    </a:lnTo>
                    <a:lnTo>
                      <a:pt x="115" y="268"/>
                    </a:lnTo>
                    <a:lnTo>
                      <a:pt x="121" y="261"/>
                    </a:lnTo>
                    <a:lnTo>
                      <a:pt x="121" y="261"/>
                    </a:lnTo>
                    <a:lnTo>
                      <a:pt x="123" y="259"/>
                    </a:lnTo>
                    <a:lnTo>
                      <a:pt x="142" y="249"/>
                    </a:lnTo>
                    <a:close/>
                    <a:moveTo>
                      <a:pt x="525" y="704"/>
                    </a:moveTo>
                    <a:lnTo>
                      <a:pt x="525" y="704"/>
                    </a:lnTo>
                    <a:lnTo>
                      <a:pt x="525" y="699"/>
                    </a:lnTo>
                    <a:lnTo>
                      <a:pt x="525" y="697"/>
                    </a:lnTo>
                    <a:lnTo>
                      <a:pt x="525" y="697"/>
                    </a:lnTo>
                    <a:lnTo>
                      <a:pt x="525" y="695"/>
                    </a:lnTo>
                    <a:lnTo>
                      <a:pt x="525" y="695"/>
                    </a:lnTo>
                    <a:lnTo>
                      <a:pt x="527" y="693"/>
                    </a:lnTo>
                    <a:lnTo>
                      <a:pt x="527" y="691"/>
                    </a:lnTo>
                    <a:lnTo>
                      <a:pt x="527" y="689"/>
                    </a:lnTo>
                    <a:lnTo>
                      <a:pt x="527" y="687"/>
                    </a:lnTo>
                    <a:lnTo>
                      <a:pt x="529" y="687"/>
                    </a:lnTo>
                    <a:lnTo>
                      <a:pt x="529" y="687"/>
                    </a:lnTo>
                    <a:lnTo>
                      <a:pt x="534" y="687"/>
                    </a:lnTo>
                    <a:lnTo>
                      <a:pt x="536" y="687"/>
                    </a:lnTo>
                    <a:lnTo>
                      <a:pt x="538" y="689"/>
                    </a:lnTo>
                    <a:lnTo>
                      <a:pt x="540" y="689"/>
                    </a:lnTo>
                    <a:lnTo>
                      <a:pt x="540" y="691"/>
                    </a:lnTo>
                    <a:lnTo>
                      <a:pt x="542" y="693"/>
                    </a:lnTo>
                    <a:lnTo>
                      <a:pt x="540" y="697"/>
                    </a:lnTo>
                    <a:lnTo>
                      <a:pt x="540" y="699"/>
                    </a:lnTo>
                    <a:lnTo>
                      <a:pt x="542" y="699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2" y="701"/>
                    </a:lnTo>
                    <a:lnTo>
                      <a:pt x="544" y="704"/>
                    </a:lnTo>
                    <a:lnTo>
                      <a:pt x="544" y="704"/>
                    </a:lnTo>
                    <a:lnTo>
                      <a:pt x="549" y="699"/>
                    </a:lnTo>
                    <a:lnTo>
                      <a:pt x="574" y="672"/>
                    </a:lnTo>
                    <a:lnTo>
                      <a:pt x="583" y="670"/>
                    </a:lnTo>
                    <a:lnTo>
                      <a:pt x="591" y="670"/>
                    </a:lnTo>
                    <a:lnTo>
                      <a:pt x="591" y="670"/>
                    </a:lnTo>
                    <a:lnTo>
                      <a:pt x="593" y="667"/>
                    </a:lnTo>
                    <a:lnTo>
                      <a:pt x="595" y="667"/>
                    </a:lnTo>
                    <a:lnTo>
                      <a:pt x="595" y="659"/>
                    </a:lnTo>
                    <a:lnTo>
                      <a:pt x="597" y="657"/>
                    </a:lnTo>
                    <a:lnTo>
                      <a:pt x="600" y="655"/>
                    </a:lnTo>
                    <a:lnTo>
                      <a:pt x="602" y="653"/>
                    </a:lnTo>
                    <a:lnTo>
                      <a:pt x="604" y="653"/>
                    </a:lnTo>
                    <a:lnTo>
                      <a:pt x="606" y="653"/>
                    </a:lnTo>
                    <a:lnTo>
                      <a:pt x="610" y="653"/>
                    </a:lnTo>
                    <a:lnTo>
                      <a:pt x="612" y="650"/>
                    </a:lnTo>
                    <a:lnTo>
                      <a:pt x="615" y="648"/>
                    </a:lnTo>
                    <a:lnTo>
                      <a:pt x="617" y="631"/>
                    </a:lnTo>
                    <a:lnTo>
                      <a:pt x="617" y="629"/>
                    </a:lnTo>
                    <a:lnTo>
                      <a:pt x="619" y="629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19" y="627"/>
                    </a:lnTo>
                    <a:lnTo>
                      <a:pt x="636" y="629"/>
                    </a:lnTo>
                    <a:lnTo>
                      <a:pt x="636" y="629"/>
                    </a:lnTo>
                    <a:lnTo>
                      <a:pt x="638" y="627"/>
                    </a:lnTo>
                    <a:lnTo>
                      <a:pt x="642" y="623"/>
                    </a:lnTo>
                    <a:lnTo>
                      <a:pt x="644" y="621"/>
                    </a:lnTo>
                    <a:lnTo>
                      <a:pt x="646" y="621"/>
                    </a:lnTo>
                    <a:lnTo>
                      <a:pt x="649" y="621"/>
                    </a:lnTo>
                    <a:lnTo>
                      <a:pt x="649" y="621"/>
                    </a:lnTo>
                    <a:lnTo>
                      <a:pt x="651" y="621"/>
                    </a:lnTo>
                    <a:lnTo>
                      <a:pt x="651" y="623"/>
                    </a:lnTo>
                    <a:lnTo>
                      <a:pt x="651" y="625"/>
                    </a:lnTo>
                    <a:lnTo>
                      <a:pt x="651" y="627"/>
                    </a:lnTo>
                    <a:lnTo>
                      <a:pt x="646" y="631"/>
                    </a:lnTo>
                    <a:lnTo>
                      <a:pt x="644" y="638"/>
                    </a:lnTo>
                    <a:lnTo>
                      <a:pt x="644" y="642"/>
                    </a:lnTo>
                    <a:lnTo>
                      <a:pt x="644" y="644"/>
                    </a:lnTo>
                    <a:lnTo>
                      <a:pt x="644" y="644"/>
                    </a:lnTo>
                    <a:lnTo>
                      <a:pt x="646" y="646"/>
                    </a:lnTo>
                    <a:lnTo>
                      <a:pt x="657" y="653"/>
                    </a:lnTo>
                    <a:lnTo>
                      <a:pt x="657" y="653"/>
                    </a:lnTo>
                    <a:lnTo>
                      <a:pt x="659" y="655"/>
                    </a:lnTo>
                    <a:lnTo>
                      <a:pt x="659" y="659"/>
                    </a:lnTo>
                    <a:lnTo>
                      <a:pt x="661" y="661"/>
                    </a:lnTo>
                    <a:lnTo>
                      <a:pt x="661" y="663"/>
                    </a:lnTo>
                    <a:lnTo>
                      <a:pt x="663" y="663"/>
                    </a:lnTo>
                    <a:lnTo>
                      <a:pt x="666" y="665"/>
                    </a:lnTo>
                    <a:lnTo>
                      <a:pt x="666" y="667"/>
                    </a:lnTo>
                    <a:lnTo>
                      <a:pt x="666" y="672"/>
                    </a:lnTo>
                    <a:lnTo>
                      <a:pt x="666" y="672"/>
                    </a:lnTo>
                    <a:lnTo>
                      <a:pt x="666" y="676"/>
                    </a:lnTo>
                    <a:lnTo>
                      <a:pt x="666" y="676"/>
                    </a:lnTo>
                    <a:lnTo>
                      <a:pt x="666" y="684"/>
                    </a:lnTo>
                    <a:lnTo>
                      <a:pt x="666" y="691"/>
                    </a:lnTo>
                    <a:lnTo>
                      <a:pt x="666" y="691"/>
                    </a:lnTo>
                    <a:lnTo>
                      <a:pt x="666" y="693"/>
                    </a:lnTo>
                    <a:lnTo>
                      <a:pt x="666" y="693"/>
                    </a:lnTo>
                    <a:lnTo>
                      <a:pt x="663" y="693"/>
                    </a:lnTo>
                    <a:lnTo>
                      <a:pt x="661" y="695"/>
                    </a:lnTo>
                    <a:lnTo>
                      <a:pt x="657" y="697"/>
                    </a:lnTo>
                    <a:lnTo>
                      <a:pt x="655" y="699"/>
                    </a:lnTo>
                    <a:lnTo>
                      <a:pt x="655" y="699"/>
                    </a:lnTo>
                    <a:lnTo>
                      <a:pt x="655" y="701"/>
                    </a:lnTo>
                    <a:lnTo>
                      <a:pt x="655" y="704"/>
                    </a:lnTo>
                    <a:lnTo>
                      <a:pt x="659" y="712"/>
                    </a:lnTo>
                    <a:lnTo>
                      <a:pt x="659" y="716"/>
                    </a:lnTo>
                    <a:lnTo>
                      <a:pt x="661" y="718"/>
                    </a:lnTo>
                    <a:lnTo>
                      <a:pt x="661" y="723"/>
                    </a:lnTo>
                    <a:lnTo>
                      <a:pt x="663" y="723"/>
                    </a:lnTo>
                    <a:lnTo>
                      <a:pt x="666" y="725"/>
                    </a:lnTo>
                    <a:lnTo>
                      <a:pt x="672" y="725"/>
                    </a:lnTo>
                    <a:lnTo>
                      <a:pt x="674" y="729"/>
                    </a:lnTo>
                    <a:lnTo>
                      <a:pt x="685" y="740"/>
                    </a:lnTo>
                    <a:lnTo>
                      <a:pt x="691" y="742"/>
                    </a:lnTo>
                    <a:lnTo>
                      <a:pt x="693" y="744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6" y="755"/>
                    </a:lnTo>
                    <a:lnTo>
                      <a:pt x="708" y="755"/>
                    </a:lnTo>
                    <a:lnTo>
                      <a:pt x="708" y="755"/>
                    </a:lnTo>
                    <a:lnTo>
                      <a:pt x="710" y="757"/>
                    </a:lnTo>
                    <a:lnTo>
                      <a:pt x="712" y="765"/>
                    </a:lnTo>
                    <a:lnTo>
                      <a:pt x="719" y="765"/>
                    </a:lnTo>
                    <a:lnTo>
                      <a:pt x="731" y="767"/>
                    </a:lnTo>
                    <a:lnTo>
                      <a:pt x="778" y="789"/>
                    </a:lnTo>
                    <a:lnTo>
                      <a:pt x="791" y="791"/>
                    </a:lnTo>
                    <a:lnTo>
                      <a:pt x="799" y="784"/>
                    </a:lnTo>
                    <a:lnTo>
                      <a:pt x="804" y="780"/>
                    </a:lnTo>
                    <a:lnTo>
                      <a:pt x="806" y="774"/>
                    </a:lnTo>
                    <a:lnTo>
                      <a:pt x="806" y="772"/>
                    </a:lnTo>
                    <a:lnTo>
                      <a:pt x="806" y="769"/>
                    </a:lnTo>
                    <a:lnTo>
                      <a:pt x="806" y="767"/>
                    </a:lnTo>
                    <a:lnTo>
                      <a:pt x="806" y="765"/>
                    </a:lnTo>
                    <a:lnTo>
                      <a:pt x="806" y="763"/>
                    </a:lnTo>
                    <a:lnTo>
                      <a:pt x="806" y="746"/>
                    </a:lnTo>
                    <a:lnTo>
                      <a:pt x="806" y="746"/>
                    </a:lnTo>
                    <a:lnTo>
                      <a:pt x="806" y="744"/>
                    </a:lnTo>
                    <a:lnTo>
                      <a:pt x="808" y="742"/>
                    </a:lnTo>
                    <a:lnTo>
                      <a:pt x="812" y="740"/>
                    </a:lnTo>
                    <a:lnTo>
                      <a:pt x="814" y="738"/>
                    </a:lnTo>
                    <a:lnTo>
                      <a:pt x="816" y="738"/>
                    </a:lnTo>
                    <a:lnTo>
                      <a:pt x="821" y="738"/>
                    </a:lnTo>
                    <a:lnTo>
                      <a:pt x="821" y="738"/>
                    </a:lnTo>
                    <a:lnTo>
                      <a:pt x="823" y="738"/>
                    </a:lnTo>
                    <a:lnTo>
                      <a:pt x="823" y="733"/>
                    </a:lnTo>
                    <a:lnTo>
                      <a:pt x="823" y="731"/>
                    </a:lnTo>
                    <a:lnTo>
                      <a:pt x="823" y="729"/>
                    </a:lnTo>
                    <a:lnTo>
                      <a:pt x="823" y="727"/>
                    </a:lnTo>
                    <a:lnTo>
                      <a:pt x="825" y="727"/>
                    </a:lnTo>
                    <a:lnTo>
                      <a:pt x="829" y="725"/>
                    </a:lnTo>
                    <a:lnTo>
                      <a:pt x="836" y="721"/>
                    </a:lnTo>
                    <a:lnTo>
                      <a:pt x="838" y="721"/>
                    </a:lnTo>
                    <a:lnTo>
                      <a:pt x="840" y="721"/>
                    </a:lnTo>
                    <a:lnTo>
                      <a:pt x="853" y="708"/>
                    </a:lnTo>
                    <a:lnTo>
                      <a:pt x="857" y="704"/>
                    </a:lnTo>
                    <a:lnTo>
                      <a:pt x="857" y="704"/>
                    </a:lnTo>
                    <a:lnTo>
                      <a:pt x="857" y="701"/>
                    </a:lnTo>
                    <a:lnTo>
                      <a:pt x="857" y="699"/>
                    </a:lnTo>
                    <a:lnTo>
                      <a:pt x="857" y="697"/>
                    </a:lnTo>
                    <a:lnTo>
                      <a:pt x="857" y="695"/>
                    </a:lnTo>
                    <a:lnTo>
                      <a:pt x="857" y="693"/>
                    </a:lnTo>
                    <a:lnTo>
                      <a:pt x="857" y="689"/>
                    </a:lnTo>
                    <a:lnTo>
                      <a:pt x="857" y="687"/>
                    </a:lnTo>
                    <a:lnTo>
                      <a:pt x="857" y="684"/>
                    </a:lnTo>
                    <a:lnTo>
                      <a:pt x="857" y="682"/>
                    </a:lnTo>
                    <a:lnTo>
                      <a:pt x="855" y="678"/>
                    </a:lnTo>
                    <a:lnTo>
                      <a:pt x="855" y="676"/>
                    </a:lnTo>
                    <a:lnTo>
                      <a:pt x="855" y="676"/>
                    </a:lnTo>
                    <a:lnTo>
                      <a:pt x="855" y="674"/>
                    </a:lnTo>
                    <a:lnTo>
                      <a:pt x="859" y="674"/>
                    </a:lnTo>
                    <a:lnTo>
                      <a:pt x="861" y="674"/>
                    </a:lnTo>
                    <a:lnTo>
                      <a:pt x="861" y="676"/>
                    </a:lnTo>
                    <a:lnTo>
                      <a:pt x="863" y="674"/>
                    </a:lnTo>
                    <a:lnTo>
                      <a:pt x="876" y="672"/>
                    </a:lnTo>
                    <a:lnTo>
                      <a:pt x="878" y="672"/>
                    </a:lnTo>
                    <a:lnTo>
                      <a:pt x="880" y="672"/>
                    </a:lnTo>
                    <a:lnTo>
                      <a:pt x="880" y="672"/>
                    </a:lnTo>
                    <a:lnTo>
                      <a:pt x="882" y="672"/>
                    </a:lnTo>
                    <a:lnTo>
                      <a:pt x="882" y="674"/>
                    </a:lnTo>
                    <a:lnTo>
                      <a:pt x="882" y="674"/>
                    </a:lnTo>
                    <a:lnTo>
                      <a:pt x="882" y="676"/>
                    </a:lnTo>
                    <a:lnTo>
                      <a:pt x="885" y="678"/>
                    </a:lnTo>
                    <a:lnTo>
                      <a:pt x="885" y="680"/>
                    </a:lnTo>
                    <a:lnTo>
                      <a:pt x="885" y="682"/>
                    </a:lnTo>
                    <a:lnTo>
                      <a:pt x="887" y="682"/>
                    </a:lnTo>
                    <a:lnTo>
                      <a:pt x="889" y="680"/>
                    </a:lnTo>
                    <a:lnTo>
                      <a:pt x="889" y="680"/>
                    </a:lnTo>
                    <a:lnTo>
                      <a:pt x="891" y="676"/>
                    </a:lnTo>
                    <a:lnTo>
                      <a:pt x="891" y="674"/>
                    </a:lnTo>
                    <a:lnTo>
                      <a:pt x="893" y="672"/>
                    </a:lnTo>
                    <a:lnTo>
                      <a:pt x="893" y="672"/>
                    </a:lnTo>
                    <a:lnTo>
                      <a:pt x="891" y="672"/>
                    </a:lnTo>
                    <a:lnTo>
                      <a:pt x="889" y="672"/>
                    </a:lnTo>
                    <a:lnTo>
                      <a:pt x="889" y="670"/>
                    </a:lnTo>
                    <a:lnTo>
                      <a:pt x="891" y="670"/>
                    </a:lnTo>
                    <a:lnTo>
                      <a:pt x="891" y="667"/>
                    </a:lnTo>
                    <a:lnTo>
                      <a:pt x="891" y="665"/>
                    </a:lnTo>
                    <a:lnTo>
                      <a:pt x="891" y="663"/>
                    </a:lnTo>
                    <a:lnTo>
                      <a:pt x="885" y="648"/>
                    </a:lnTo>
                    <a:lnTo>
                      <a:pt x="882" y="640"/>
                    </a:lnTo>
                    <a:lnTo>
                      <a:pt x="887" y="640"/>
                    </a:lnTo>
                    <a:lnTo>
                      <a:pt x="887" y="638"/>
                    </a:lnTo>
                    <a:lnTo>
                      <a:pt x="887" y="636"/>
                    </a:lnTo>
                    <a:lnTo>
                      <a:pt x="887" y="636"/>
                    </a:lnTo>
                    <a:lnTo>
                      <a:pt x="887" y="633"/>
                    </a:lnTo>
                    <a:lnTo>
                      <a:pt x="887" y="631"/>
                    </a:lnTo>
                    <a:lnTo>
                      <a:pt x="887" y="631"/>
                    </a:lnTo>
                    <a:lnTo>
                      <a:pt x="887" y="629"/>
                    </a:lnTo>
                    <a:lnTo>
                      <a:pt x="887" y="627"/>
                    </a:lnTo>
                    <a:lnTo>
                      <a:pt x="887" y="627"/>
                    </a:lnTo>
                    <a:lnTo>
                      <a:pt x="882" y="623"/>
                    </a:lnTo>
                    <a:lnTo>
                      <a:pt x="882" y="621"/>
                    </a:lnTo>
                    <a:lnTo>
                      <a:pt x="882" y="619"/>
                    </a:lnTo>
                    <a:lnTo>
                      <a:pt x="882" y="616"/>
                    </a:lnTo>
                    <a:lnTo>
                      <a:pt x="880" y="616"/>
                    </a:lnTo>
                    <a:lnTo>
                      <a:pt x="880" y="614"/>
                    </a:lnTo>
                    <a:lnTo>
                      <a:pt x="878" y="612"/>
                    </a:lnTo>
                    <a:lnTo>
                      <a:pt x="874" y="608"/>
                    </a:lnTo>
                    <a:lnTo>
                      <a:pt x="870" y="608"/>
                    </a:lnTo>
                    <a:lnTo>
                      <a:pt x="863" y="606"/>
                    </a:lnTo>
                    <a:lnTo>
                      <a:pt x="861" y="606"/>
                    </a:lnTo>
                    <a:lnTo>
                      <a:pt x="859" y="606"/>
                    </a:lnTo>
                    <a:lnTo>
                      <a:pt x="855" y="608"/>
                    </a:lnTo>
                    <a:lnTo>
                      <a:pt x="853" y="606"/>
                    </a:lnTo>
                    <a:lnTo>
                      <a:pt x="848" y="604"/>
                    </a:lnTo>
                    <a:lnTo>
                      <a:pt x="842" y="595"/>
                    </a:lnTo>
                    <a:lnTo>
                      <a:pt x="838" y="593"/>
                    </a:lnTo>
                    <a:lnTo>
                      <a:pt x="836" y="589"/>
                    </a:lnTo>
                    <a:lnTo>
                      <a:pt x="834" y="589"/>
                    </a:lnTo>
                    <a:lnTo>
                      <a:pt x="825" y="587"/>
                    </a:lnTo>
                    <a:lnTo>
                      <a:pt x="823" y="589"/>
                    </a:lnTo>
                    <a:lnTo>
                      <a:pt x="821" y="589"/>
                    </a:lnTo>
                    <a:lnTo>
                      <a:pt x="819" y="587"/>
                    </a:lnTo>
                    <a:lnTo>
                      <a:pt x="819" y="587"/>
                    </a:lnTo>
                    <a:lnTo>
                      <a:pt x="819" y="585"/>
                    </a:lnTo>
                    <a:lnTo>
                      <a:pt x="821" y="574"/>
                    </a:lnTo>
                    <a:lnTo>
                      <a:pt x="821" y="570"/>
                    </a:lnTo>
                    <a:lnTo>
                      <a:pt x="819" y="563"/>
                    </a:lnTo>
                    <a:lnTo>
                      <a:pt x="816" y="559"/>
                    </a:lnTo>
                    <a:lnTo>
                      <a:pt x="816" y="555"/>
                    </a:lnTo>
                    <a:lnTo>
                      <a:pt x="814" y="551"/>
                    </a:lnTo>
                    <a:lnTo>
                      <a:pt x="814" y="548"/>
                    </a:lnTo>
                    <a:lnTo>
                      <a:pt x="810" y="544"/>
                    </a:lnTo>
                    <a:lnTo>
                      <a:pt x="810" y="542"/>
                    </a:lnTo>
                    <a:lnTo>
                      <a:pt x="810" y="542"/>
                    </a:lnTo>
                    <a:lnTo>
                      <a:pt x="810" y="540"/>
                    </a:lnTo>
                    <a:lnTo>
                      <a:pt x="810" y="540"/>
                    </a:lnTo>
                    <a:lnTo>
                      <a:pt x="810" y="536"/>
                    </a:lnTo>
                    <a:lnTo>
                      <a:pt x="810" y="534"/>
                    </a:lnTo>
                    <a:lnTo>
                      <a:pt x="812" y="527"/>
                    </a:lnTo>
                    <a:lnTo>
                      <a:pt x="812" y="527"/>
                    </a:lnTo>
                    <a:lnTo>
                      <a:pt x="814" y="525"/>
                    </a:lnTo>
                    <a:lnTo>
                      <a:pt x="819" y="521"/>
                    </a:lnTo>
                    <a:lnTo>
                      <a:pt x="825" y="517"/>
                    </a:lnTo>
                    <a:lnTo>
                      <a:pt x="838" y="502"/>
                    </a:lnTo>
                    <a:lnTo>
                      <a:pt x="844" y="495"/>
                    </a:lnTo>
                    <a:lnTo>
                      <a:pt x="844" y="495"/>
                    </a:lnTo>
                    <a:lnTo>
                      <a:pt x="846" y="495"/>
                    </a:lnTo>
                    <a:lnTo>
                      <a:pt x="846" y="495"/>
                    </a:lnTo>
                    <a:lnTo>
                      <a:pt x="851" y="495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497"/>
                    </a:lnTo>
                    <a:lnTo>
                      <a:pt x="851" y="500"/>
                    </a:lnTo>
                    <a:lnTo>
                      <a:pt x="851" y="500"/>
                    </a:lnTo>
                    <a:lnTo>
                      <a:pt x="851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3" y="502"/>
                    </a:lnTo>
                    <a:lnTo>
                      <a:pt x="855" y="502"/>
                    </a:lnTo>
                    <a:lnTo>
                      <a:pt x="863" y="500"/>
                    </a:lnTo>
                    <a:lnTo>
                      <a:pt x="865" y="497"/>
                    </a:lnTo>
                    <a:lnTo>
                      <a:pt x="865" y="497"/>
                    </a:lnTo>
                    <a:lnTo>
                      <a:pt x="865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68" y="495"/>
                    </a:lnTo>
                    <a:lnTo>
                      <a:pt x="855" y="493"/>
                    </a:lnTo>
                    <a:lnTo>
                      <a:pt x="853" y="493"/>
                    </a:lnTo>
                    <a:lnTo>
                      <a:pt x="853" y="491"/>
                    </a:lnTo>
                    <a:lnTo>
                      <a:pt x="851" y="491"/>
                    </a:lnTo>
                    <a:lnTo>
                      <a:pt x="851" y="489"/>
                    </a:lnTo>
                    <a:lnTo>
                      <a:pt x="848" y="489"/>
                    </a:lnTo>
                    <a:lnTo>
                      <a:pt x="846" y="474"/>
                    </a:lnTo>
                    <a:lnTo>
                      <a:pt x="846" y="472"/>
                    </a:lnTo>
                    <a:lnTo>
                      <a:pt x="846" y="472"/>
                    </a:lnTo>
                    <a:lnTo>
                      <a:pt x="840" y="472"/>
                    </a:lnTo>
                    <a:lnTo>
                      <a:pt x="840" y="468"/>
                    </a:lnTo>
                    <a:lnTo>
                      <a:pt x="838" y="461"/>
                    </a:lnTo>
                    <a:lnTo>
                      <a:pt x="836" y="457"/>
                    </a:lnTo>
                    <a:lnTo>
                      <a:pt x="831" y="455"/>
                    </a:lnTo>
                    <a:lnTo>
                      <a:pt x="821" y="459"/>
                    </a:lnTo>
                    <a:lnTo>
                      <a:pt x="812" y="457"/>
                    </a:lnTo>
                    <a:lnTo>
                      <a:pt x="806" y="453"/>
                    </a:lnTo>
                    <a:lnTo>
                      <a:pt x="799" y="446"/>
                    </a:lnTo>
                    <a:lnTo>
                      <a:pt x="793" y="438"/>
                    </a:lnTo>
                    <a:lnTo>
                      <a:pt x="793" y="434"/>
                    </a:lnTo>
                    <a:lnTo>
                      <a:pt x="795" y="429"/>
                    </a:lnTo>
                    <a:lnTo>
                      <a:pt x="806" y="410"/>
                    </a:lnTo>
                    <a:lnTo>
                      <a:pt x="806" y="408"/>
                    </a:lnTo>
                    <a:lnTo>
                      <a:pt x="808" y="406"/>
                    </a:lnTo>
                    <a:lnTo>
                      <a:pt x="810" y="406"/>
                    </a:lnTo>
                    <a:lnTo>
                      <a:pt x="812" y="408"/>
                    </a:lnTo>
                    <a:lnTo>
                      <a:pt x="816" y="410"/>
                    </a:lnTo>
                    <a:lnTo>
                      <a:pt x="819" y="408"/>
                    </a:lnTo>
                    <a:lnTo>
                      <a:pt x="821" y="408"/>
                    </a:lnTo>
                    <a:lnTo>
                      <a:pt x="831" y="402"/>
                    </a:lnTo>
                    <a:lnTo>
                      <a:pt x="836" y="397"/>
                    </a:lnTo>
                    <a:lnTo>
                      <a:pt x="846" y="380"/>
                    </a:lnTo>
                    <a:lnTo>
                      <a:pt x="876" y="353"/>
                    </a:lnTo>
                    <a:lnTo>
                      <a:pt x="878" y="349"/>
                    </a:lnTo>
                    <a:lnTo>
                      <a:pt x="880" y="344"/>
                    </a:lnTo>
                    <a:lnTo>
                      <a:pt x="882" y="340"/>
                    </a:lnTo>
                    <a:lnTo>
                      <a:pt x="882" y="332"/>
                    </a:lnTo>
                    <a:lnTo>
                      <a:pt x="878" y="317"/>
                    </a:lnTo>
                    <a:lnTo>
                      <a:pt x="876" y="308"/>
                    </a:lnTo>
                    <a:lnTo>
                      <a:pt x="878" y="302"/>
                    </a:lnTo>
                    <a:lnTo>
                      <a:pt x="874" y="291"/>
                    </a:lnTo>
                    <a:lnTo>
                      <a:pt x="868" y="272"/>
                    </a:lnTo>
                    <a:lnTo>
                      <a:pt x="863" y="264"/>
                    </a:lnTo>
                    <a:lnTo>
                      <a:pt x="868" y="266"/>
                    </a:lnTo>
                    <a:lnTo>
                      <a:pt x="870" y="266"/>
                    </a:lnTo>
                    <a:lnTo>
                      <a:pt x="872" y="261"/>
                    </a:lnTo>
                    <a:lnTo>
                      <a:pt x="880" y="247"/>
                    </a:lnTo>
                    <a:lnTo>
                      <a:pt x="872" y="244"/>
                    </a:lnTo>
                    <a:lnTo>
                      <a:pt x="853" y="261"/>
                    </a:lnTo>
                    <a:lnTo>
                      <a:pt x="844" y="257"/>
                    </a:lnTo>
                    <a:lnTo>
                      <a:pt x="840" y="259"/>
                    </a:lnTo>
                    <a:lnTo>
                      <a:pt x="834" y="257"/>
                    </a:lnTo>
                    <a:lnTo>
                      <a:pt x="842" y="257"/>
                    </a:lnTo>
                    <a:lnTo>
                      <a:pt x="846" y="255"/>
                    </a:lnTo>
                    <a:lnTo>
                      <a:pt x="846" y="253"/>
                    </a:lnTo>
                    <a:lnTo>
                      <a:pt x="823" y="259"/>
                    </a:lnTo>
                    <a:lnTo>
                      <a:pt x="812" y="264"/>
                    </a:lnTo>
                    <a:lnTo>
                      <a:pt x="804" y="272"/>
                    </a:lnTo>
                    <a:lnTo>
                      <a:pt x="789" y="291"/>
                    </a:lnTo>
                    <a:lnTo>
                      <a:pt x="780" y="298"/>
                    </a:lnTo>
                    <a:lnTo>
                      <a:pt x="768" y="302"/>
                    </a:lnTo>
                    <a:lnTo>
                      <a:pt x="755" y="302"/>
                    </a:lnTo>
                    <a:lnTo>
                      <a:pt x="723" y="278"/>
                    </a:lnTo>
                    <a:lnTo>
                      <a:pt x="674" y="266"/>
                    </a:lnTo>
                    <a:lnTo>
                      <a:pt x="653" y="253"/>
                    </a:lnTo>
                    <a:lnTo>
                      <a:pt x="646" y="251"/>
                    </a:lnTo>
                    <a:lnTo>
                      <a:pt x="634" y="251"/>
                    </a:lnTo>
                    <a:lnTo>
                      <a:pt x="629" y="253"/>
                    </a:lnTo>
                    <a:lnTo>
                      <a:pt x="627" y="255"/>
                    </a:lnTo>
                    <a:lnTo>
                      <a:pt x="627" y="259"/>
                    </a:lnTo>
                    <a:lnTo>
                      <a:pt x="625" y="261"/>
                    </a:lnTo>
                    <a:lnTo>
                      <a:pt x="621" y="264"/>
                    </a:lnTo>
                    <a:lnTo>
                      <a:pt x="610" y="268"/>
                    </a:lnTo>
                    <a:lnTo>
                      <a:pt x="608" y="270"/>
                    </a:lnTo>
                    <a:lnTo>
                      <a:pt x="606" y="274"/>
                    </a:lnTo>
                    <a:lnTo>
                      <a:pt x="604" y="291"/>
                    </a:lnTo>
                    <a:lnTo>
                      <a:pt x="600" y="308"/>
                    </a:lnTo>
                    <a:lnTo>
                      <a:pt x="595" y="315"/>
                    </a:lnTo>
                    <a:lnTo>
                      <a:pt x="589" y="319"/>
                    </a:lnTo>
                    <a:lnTo>
                      <a:pt x="591" y="312"/>
                    </a:lnTo>
                    <a:lnTo>
                      <a:pt x="593" y="308"/>
                    </a:lnTo>
                    <a:lnTo>
                      <a:pt x="591" y="304"/>
                    </a:lnTo>
                    <a:lnTo>
                      <a:pt x="587" y="300"/>
                    </a:lnTo>
                    <a:lnTo>
                      <a:pt x="589" y="298"/>
                    </a:lnTo>
                    <a:lnTo>
                      <a:pt x="589" y="295"/>
                    </a:lnTo>
                    <a:lnTo>
                      <a:pt x="587" y="295"/>
                    </a:lnTo>
                    <a:lnTo>
                      <a:pt x="587" y="293"/>
                    </a:lnTo>
                    <a:lnTo>
                      <a:pt x="591" y="291"/>
                    </a:lnTo>
                    <a:lnTo>
                      <a:pt x="595" y="287"/>
                    </a:lnTo>
                    <a:lnTo>
                      <a:pt x="600" y="278"/>
                    </a:lnTo>
                    <a:lnTo>
                      <a:pt x="600" y="272"/>
                    </a:lnTo>
                    <a:lnTo>
                      <a:pt x="597" y="264"/>
                    </a:lnTo>
                    <a:lnTo>
                      <a:pt x="593" y="259"/>
                    </a:lnTo>
                    <a:lnTo>
                      <a:pt x="593" y="253"/>
                    </a:lnTo>
                    <a:lnTo>
                      <a:pt x="597" y="247"/>
                    </a:lnTo>
                    <a:lnTo>
                      <a:pt x="578" y="232"/>
                    </a:lnTo>
                    <a:lnTo>
                      <a:pt x="572" y="232"/>
                    </a:lnTo>
                    <a:lnTo>
                      <a:pt x="502" y="257"/>
                    </a:lnTo>
                    <a:lnTo>
                      <a:pt x="489" y="253"/>
                    </a:lnTo>
                    <a:lnTo>
                      <a:pt x="489" y="249"/>
                    </a:lnTo>
                    <a:lnTo>
                      <a:pt x="500" y="247"/>
                    </a:lnTo>
                    <a:lnTo>
                      <a:pt x="512" y="240"/>
                    </a:lnTo>
                    <a:lnTo>
                      <a:pt x="523" y="232"/>
                    </a:lnTo>
                    <a:lnTo>
                      <a:pt x="532" y="221"/>
                    </a:lnTo>
                    <a:lnTo>
                      <a:pt x="536" y="217"/>
                    </a:lnTo>
                    <a:lnTo>
                      <a:pt x="536" y="210"/>
                    </a:lnTo>
                    <a:lnTo>
                      <a:pt x="538" y="202"/>
                    </a:lnTo>
                    <a:lnTo>
                      <a:pt x="538" y="193"/>
                    </a:lnTo>
                    <a:lnTo>
                      <a:pt x="536" y="172"/>
                    </a:lnTo>
                    <a:lnTo>
                      <a:pt x="536" y="162"/>
                    </a:lnTo>
                    <a:lnTo>
                      <a:pt x="532" y="155"/>
                    </a:lnTo>
                    <a:lnTo>
                      <a:pt x="534" y="147"/>
                    </a:lnTo>
                    <a:lnTo>
                      <a:pt x="532" y="145"/>
                    </a:lnTo>
                    <a:lnTo>
                      <a:pt x="527" y="145"/>
                    </a:lnTo>
                    <a:lnTo>
                      <a:pt x="525" y="149"/>
                    </a:lnTo>
                    <a:lnTo>
                      <a:pt x="521" y="142"/>
                    </a:lnTo>
                    <a:lnTo>
                      <a:pt x="512" y="145"/>
                    </a:lnTo>
                    <a:lnTo>
                      <a:pt x="504" y="149"/>
                    </a:lnTo>
                    <a:lnTo>
                      <a:pt x="500" y="149"/>
                    </a:lnTo>
                    <a:lnTo>
                      <a:pt x="500" y="142"/>
                    </a:lnTo>
                    <a:lnTo>
                      <a:pt x="500" y="142"/>
                    </a:lnTo>
                    <a:lnTo>
                      <a:pt x="502" y="142"/>
                    </a:lnTo>
                    <a:lnTo>
                      <a:pt x="504" y="140"/>
                    </a:lnTo>
                    <a:lnTo>
                      <a:pt x="504" y="140"/>
                    </a:lnTo>
                    <a:lnTo>
                      <a:pt x="510" y="134"/>
                    </a:lnTo>
                    <a:lnTo>
                      <a:pt x="510" y="132"/>
                    </a:lnTo>
                    <a:lnTo>
                      <a:pt x="515" y="134"/>
                    </a:lnTo>
                    <a:lnTo>
                      <a:pt x="517" y="134"/>
                    </a:lnTo>
                    <a:lnTo>
                      <a:pt x="521" y="134"/>
                    </a:lnTo>
                    <a:lnTo>
                      <a:pt x="525" y="132"/>
                    </a:lnTo>
                    <a:lnTo>
                      <a:pt x="519" y="125"/>
                    </a:lnTo>
                    <a:lnTo>
                      <a:pt x="515" y="121"/>
                    </a:lnTo>
                    <a:lnTo>
                      <a:pt x="512" y="119"/>
                    </a:lnTo>
                    <a:lnTo>
                      <a:pt x="506" y="102"/>
                    </a:lnTo>
                    <a:lnTo>
                      <a:pt x="498" y="94"/>
                    </a:lnTo>
                    <a:lnTo>
                      <a:pt x="487" y="89"/>
                    </a:lnTo>
                    <a:lnTo>
                      <a:pt x="481" y="89"/>
                    </a:lnTo>
                    <a:lnTo>
                      <a:pt x="483" y="100"/>
                    </a:lnTo>
                    <a:lnTo>
                      <a:pt x="470" y="108"/>
                    </a:lnTo>
                    <a:lnTo>
                      <a:pt x="464" y="111"/>
                    </a:lnTo>
                    <a:lnTo>
                      <a:pt x="459" y="106"/>
                    </a:lnTo>
                    <a:lnTo>
                      <a:pt x="455" y="98"/>
                    </a:lnTo>
                    <a:lnTo>
                      <a:pt x="447" y="94"/>
                    </a:lnTo>
                    <a:lnTo>
                      <a:pt x="438" y="91"/>
                    </a:lnTo>
                    <a:lnTo>
                      <a:pt x="434" y="87"/>
                    </a:lnTo>
                    <a:lnTo>
                      <a:pt x="421" y="83"/>
                    </a:lnTo>
                    <a:lnTo>
                      <a:pt x="402" y="85"/>
                    </a:lnTo>
                    <a:lnTo>
                      <a:pt x="387" y="81"/>
                    </a:lnTo>
                    <a:lnTo>
                      <a:pt x="383" y="64"/>
                    </a:lnTo>
                    <a:lnTo>
                      <a:pt x="381" y="66"/>
                    </a:lnTo>
                    <a:lnTo>
                      <a:pt x="376" y="74"/>
                    </a:lnTo>
                    <a:lnTo>
                      <a:pt x="370" y="77"/>
                    </a:lnTo>
                    <a:lnTo>
                      <a:pt x="366" y="85"/>
                    </a:lnTo>
                    <a:lnTo>
                      <a:pt x="349" y="96"/>
                    </a:lnTo>
                    <a:lnTo>
                      <a:pt x="344" y="96"/>
                    </a:lnTo>
                    <a:lnTo>
                      <a:pt x="340" y="98"/>
                    </a:lnTo>
                    <a:lnTo>
                      <a:pt x="336" y="98"/>
                    </a:lnTo>
                    <a:lnTo>
                      <a:pt x="330" y="94"/>
                    </a:lnTo>
                    <a:lnTo>
                      <a:pt x="323" y="96"/>
                    </a:lnTo>
                    <a:lnTo>
                      <a:pt x="321" y="98"/>
                    </a:lnTo>
                    <a:lnTo>
                      <a:pt x="317" y="100"/>
                    </a:lnTo>
                    <a:lnTo>
                      <a:pt x="315" y="104"/>
                    </a:lnTo>
                    <a:lnTo>
                      <a:pt x="310" y="104"/>
                    </a:lnTo>
                    <a:lnTo>
                      <a:pt x="289" y="106"/>
                    </a:lnTo>
                    <a:lnTo>
                      <a:pt x="283" y="106"/>
                    </a:lnTo>
                    <a:lnTo>
                      <a:pt x="281" y="100"/>
                    </a:lnTo>
                    <a:lnTo>
                      <a:pt x="279" y="94"/>
                    </a:lnTo>
                    <a:lnTo>
                      <a:pt x="276" y="87"/>
                    </a:lnTo>
                    <a:lnTo>
                      <a:pt x="270" y="85"/>
                    </a:lnTo>
                    <a:lnTo>
                      <a:pt x="206" y="77"/>
                    </a:lnTo>
                    <a:lnTo>
                      <a:pt x="181" y="70"/>
                    </a:lnTo>
                    <a:lnTo>
                      <a:pt x="157" y="68"/>
                    </a:lnTo>
                    <a:lnTo>
                      <a:pt x="151" y="70"/>
                    </a:lnTo>
                    <a:lnTo>
                      <a:pt x="132" y="79"/>
                    </a:lnTo>
                    <a:lnTo>
                      <a:pt x="119" y="81"/>
                    </a:lnTo>
                    <a:lnTo>
                      <a:pt x="108" y="79"/>
                    </a:lnTo>
                    <a:lnTo>
                      <a:pt x="106" y="94"/>
                    </a:lnTo>
                    <a:lnTo>
                      <a:pt x="108" y="106"/>
                    </a:lnTo>
                    <a:lnTo>
                      <a:pt x="111" y="119"/>
                    </a:lnTo>
                    <a:lnTo>
                      <a:pt x="117" y="128"/>
                    </a:lnTo>
                    <a:lnTo>
                      <a:pt x="123" y="136"/>
                    </a:lnTo>
                    <a:lnTo>
                      <a:pt x="128" y="147"/>
                    </a:lnTo>
                    <a:lnTo>
                      <a:pt x="128" y="155"/>
                    </a:lnTo>
                    <a:lnTo>
                      <a:pt x="128" y="159"/>
                    </a:lnTo>
                    <a:lnTo>
                      <a:pt x="138" y="164"/>
                    </a:lnTo>
                    <a:lnTo>
                      <a:pt x="157" y="176"/>
                    </a:lnTo>
                    <a:lnTo>
                      <a:pt x="166" y="181"/>
                    </a:lnTo>
                    <a:lnTo>
                      <a:pt x="170" y="187"/>
                    </a:lnTo>
                    <a:lnTo>
                      <a:pt x="185" y="213"/>
                    </a:lnTo>
                    <a:lnTo>
                      <a:pt x="174" y="221"/>
                    </a:lnTo>
                    <a:lnTo>
                      <a:pt x="179" y="225"/>
                    </a:lnTo>
                    <a:lnTo>
                      <a:pt x="181" y="223"/>
                    </a:lnTo>
                    <a:lnTo>
                      <a:pt x="187" y="219"/>
                    </a:lnTo>
                    <a:lnTo>
                      <a:pt x="194" y="219"/>
                    </a:lnTo>
                    <a:lnTo>
                      <a:pt x="196" y="221"/>
                    </a:lnTo>
                    <a:lnTo>
                      <a:pt x="198" y="225"/>
                    </a:lnTo>
                    <a:lnTo>
                      <a:pt x="202" y="232"/>
                    </a:lnTo>
                    <a:lnTo>
                      <a:pt x="230" y="255"/>
                    </a:lnTo>
                    <a:lnTo>
                      <a:pt x="238" y="266"/>
                    </a:lnTo>
                    <a:lnTo>
                      <a:pt x="240" y="278"/>
                    </a:lnTo>
                    <a:lnTo>
                      <a:pt x="240" y="287"/>
                    </a:lnTo>
                    <a:lnTo>
                      <a:pt x="236" y="291"/>
                    </a:lnTo>
                    <a:lnTo>
                      <a:pt x="225" y="298"/>
                    </a:lnTo>
                    <a:lnTo>
                      <a:pt x="213" y="310"/>
                    </a:lnTo>
                    <a:lnTo>
                      <a:pt x="208" y="315"/>
                    </a:lnTo>
                    <a:lnTo>
                      <a:pt x="200" y="317"/>
                    </a:lnTo>
                    <a:lnTo>
                      <a:pt x="168" y="321"/>
                    </a:lnTo>
                    <a:lnTo>
                      <a:pt x="145" y="332"/>
                    </a:lnTo>
                    <a:lnTo>
                      <a:pt x="136" y="329"/>
                    </a:lnTo>
                    <a:lnTo>
                      <a:pt x="134" y="334"/>
                    </a:lnTo>
                    <a:lnTo>
                      <a:pt x="132" y="338"/>
                    </a:lnTo>
                    <a:lnTo>
                      <a:pt x="132" y="344"/>
                    </a:lnTo>
                    <a:lnTo>
                      <a:pt x="136" y="351"/>
                    </a:lnTo>
                    <a:lnTo>
                      <a:pt x="140" y="342"/>
                    </a:lnTo>
                    <a:lnTo>
                      <a:pt x="145" y="344"/>
                    </a:lnTo>
                    <a:lnTo>
                      <a:pt x="149" y="346"/>
                    </a:lnTo>
                    <a:lnTo>
                      <a:pt x="153" y="349"/>
                    </a:lnTo>
                    <a:lnTo>
                      <a:pt x="155" y="351"/>
                    </a:lnTo>
                    <a:lnTo>
                      <a:pt x="147" y="351"/>
                    </a:lnTo>
                    <a:lnTo>
                      <a:pt x="138" y="355"/>
                    </a:lnTo>
                    <a:lnTo>
                      <a:pt x="130" y="359"/>
                    </a:lnTo>
                    <a:lnTo>
                      <a:pt x="128" y="366"/>
                    </a:lnTo>
                    <a:lnTo>
                      <a:pt x="130" y="378"/>
                    </a:lnTo>
                    <a:lnTo>
                      <a:pt x="136" y="389"/>
                    </a:lnTo>
                    <a:lnTo>
                      <a:pt x="147" y="395"/>
                    </a:lnTo>
                    <a:lnTo>
                      <a:pt x="155" y="397"/>
                    </a:lnTo>
                    <a:lnTo>
                      <a:pt x="157" y="395"/>
                    </a:lnTo>
                    <a:lnTo>
                      <a:pt x="168" y="385"/>
                    </a:lnTo>
                    <a:lnTo>
                      <a:pt x="172" y="383"/>
                    </a:lnTo>
                    <a:lnTo>
                      <a:pt x="183" y="383"/>
                    </a:lnTo>
                    <a:lnTo>
                      <a:pt x="191" y="380"/>
                    </a:lnTo>
                    <a:lnTo>
                      <a:pt x="206" y="374"/>
                    </a:lnTo>
                    <a:lnTo>
                      <a:pt x="215" y="372"/>
                    </a:lnTo>
                    <a:lnTo>
                      <a:pt x="215" y="374"/>
                    </a:lnTo>
                    <a:lnTo>
                      <a:pt x="215" y="378"/>
                    </a:lnTo>
                    <a:lnTo>
                      <a:pt x="215" y="380"/>
                    </a:lnTo>
                    <a:lnTo>
                      <a:pt x="221" y="376"/>
                    </a:lnTo>
                    <a:lnTo>
                      <a:pt x="230" y="366"/>
                    </a:lnTo>
                    <a:lnTo>
                      <a:pt x="238" y="363"/>
                    </a:lnTo>
                    <a:lnTo>
                      <a:pt x="236" y="372"/>
                    </a:lnTo>
                    <a:lnTo>
                      <a:pt x="232" y="380"/>
                    </a:lnTo>
                    <a:lnTo>
                      <a:pt x="228" y="387"/>
                    </a:lnTo>
                    <a:lnTo>
                      <a:pt x="225" y="389"/>
                    </a:lnTo>
                    <a:lnTo>
                      <a:pt x="219" y="391"/>
                    </a:lnTo>
                    <a:lnTo>
                      <a:pt x="208" y="395"/>
                    </a:lnTo>
                    <a:lnTo>
                      <a:pt x="204" y="400"/>
                    </a:lnTo>
                    <a:lnTo>
                      <a:pt x="204" y="402"/>
                    </a:lnTo>
                    <a:lnTo>
                      <a:pt x="208" y="410"/>
                    </a:lnTo>
                    <a:lnTo>
                      <a:pt x="206" y="419"/>
                    </a:lnTo>
                    <a:lnTo>
                      <a:pt x="202" y="427"/>
                    </a:lnTo>
                    <a:lnTo>
                      <a:pt x="200" y="438"/>
                    </a:lnTo>
                    <a:lnTo>
                      <a:pt x="202" y="440"/>
                    </a:lnTo>
                    <a:lnTo>
                      <a:pt x="208" y="451"/>
                    </a:lnTo>
                    <a:lnTo>
                      <a:pt x="219" y="466"/>
                    </a:lnTo>
                    <a:lnTo>
                      <a:pt x="221" y="466"/>
                    </a:lnTo>
                    <a:lnTo>
                      <a:pt x="225" y="459"/>
                    </a:lnTo>
                    <a:lnTo>
                      <a:pt x="234" y="453"/>
                    </a:lnTo>
                    <a:lnTo>
                      <a:pt x="245" y="449"/>
                    </a:lnTo>
                    <a:lnTo>
                      <a:pt x="253" y="451"/>
                    </a:lnTo>
                    <a:lnTo>
                      <a:pt x="253" y="453"/>
                    </a:lnTo>
                    <a:lnTo>
                      <a:pt x="253" y="459"/>
                    </a:lnTo>
                    <a:lnTo>
                      <a:pt x="257" y="463"/>
                    </a:lnTo>
                    <a:lnTo>
                      <a:pt x="264" y="470"/>
                    </a:lnTo>
                    <a:lnTo>
                      <a:pt x="268" y="474"/>
                    </a:lnTo>
                    <a:lnTo>
                      <a:pt x="270" y="483"/>
                    </a:lnTo>
                    <a:lnTo>
                      <a:pt x="270" y="493"/>
                    </a:lnTo>
                    <a:lnTo>
                      <a:pt x="268" y="504"/>
                    </a:lnTo>
                    <a:lnTo>
                      <a:pt x="266" y="508"/>
                    </a:lnTo>
                    <a:lnTo>
                      <a:pt x="259" y="512"/>
                    </a:lnTo>
                    <a:lnTo>
                      <a:pt x="253" y="512"/>
                    </a:lnTo>
                    <a:lnTo>
                      <a:pt x="240" y="504"/>
                    </a:lnTo>
                    <a:lnTo>
                      <a:pt x="234" y="504"/>
                    </a:lnTo>
                    <a:lnTo>
                      <a:pt x="228" y="504"/>
                    </a:lnTo>
                    <a:lnTo>
                      <a:pt x="217" y="510"/>
                    </a:lnTo>
                    <a:lnTo>
                      <a:pt x="249" y="559"/>
                    </a:lnTo>
                    <a:lnTo>
                      <a:pt x="259" y="570"/>
                    </a:lnTo>
                    <a:lnTo>
                      <a:pt x="272" y="578"/>
                    </a:lnTo>
                    <a:lnTo>
                      <a:pt x="279" y="578"/>
                    </a:lnTo>
                    <a:lnTo>
                      <a:pt x="281" y="574"/>
                    </a:lnTo>
                    <a:lnTo>
                      <a:pt x="285" y="570"/>
                    </a:lnTo>
                    <a:lnTo>
                      <a:pt x="291" y="572"/>
                    </a:lnTo>
                    <a:lnTo>
                      <a:pt x="304" y="576"/>
                    </a:lnTo>
                    <a:lnTo>
                      <a:pt x="342" y="572"/>
                    </a:lnTo>
                    <a:lnTo>
                      <a:pt x="355" y="574"/>
                    </a:lnTo>
                    <a:lnTo>
                      <a:pt x="368" y="580"/>
                    </a:lnTo>
                    <a:lnTo>
                      <a:pt x="389" y="593"/>
                    </a:lnTo>
                    <a:lnTo>
                      <a:pt x="400" y="597"/>
                    </a:lnTo>
                    <a:lnTo>
                      <a:pt x="402" y="606"/>
                    </a:lnTo>
                    <a:lnTo>
                      <a:pt x="408" y="623"/>
                    </a:lnTo>
                    <a:lnTo>
                      <a:pt x="419" y="638"/>
                    </a:lnTo>
                    <a:lnTo>
                      <a:pt x="427" y="644"/>
                    </a:lnTo>
                    <a:lnTo>
                      <a:pt x="432" y="644"/>
                    </a:lnTo>
                    <a:lnTo>
                      <a:pt x="447" y="650"/>
                    </a:lnTo>
                    <a:lnTo>
                      <a:pt x="451" y="653"/>
                    </a:lnTo>
                    <a:lnTo>
                      <a:pt x="453" y="661"/>
                    </a:lnTo>
                    <a:lnTo>
                      <a:pt x="455" y="676"/>
                    </a:lnTo>
                    <a:lnTo>
                      <a:pt x="461" y="691"/>
                    </a:lnTo>
                    <a:lnTo>
                      <a:pt x="472" y="701"/>
                    </a:lnTo>
                    <a:lnTo>
                      <a:pt x="495" y="712"/>
                    </a:lnTo>
                    <a:lnTo>
                      <a:pt x="508" y="716"/>
                    </a:lnTo>
                    <a:lnTo>
                      <a:pt x="523" y="716"/>
                    </a:lnTo>
                    <a:lnTo>
                      <a:pt x="525" y="706"/>
                    </a:lnTo>
                    <a:lnTo>
                      <a:pt x="525" y="704"/>
                    </a:lnTo>
                    <a:close/>
                    <a:moveTo>
                      <a:pt x="28" y="187"/>
                    </a:moveTo>
                    <a:lnTo>
                      <a:pt x="28" y="187"/>
                    </a:lnTo>
                    <a:lnTo>
                      <a:pt x="26" y="191"/>
                    </a:lnTo>
                    <a:lnTo>
                      <a:pt x="43" y="219"/>
                    </a:lnTo>
                    <a:lnTo>
                      <a:pt x="49" y="221"/>
                    </a:lnTo>
                    <a:lnTo>
                      <a:pt x="45" y="225"/>
                    </a:lnTo>
                    <a:lnTo>
                      <a:pt x="36" y="230"/>
                    </a:lnTo>
                    <a:lnTo>
                      <a:pt x="28" y="223"/>
                    </a:lnTo>
                    <a:lnTo>
                      <a:pt x="21" y="215"/>
                    </a:lnTo>
                    <a:lnTo>
                      <a:pt x="15" y="206"/>
                    </a:lnTo>
                    <a:lnTo>
                      <a:pt x="21" y="189"/>
                    </a:lnTo>
                    <a:lnTo>
                      <a:pt x="26" y="183"/>
                    </a:lnTo>
                    <a:lnTo>
                      <a:pt x="32" y="181"/>
                    </a:lnTo>
                    <a:lnTo>
                      <a:pt x="32" y="183"/>
                    </a:lnTo>
                    <a:lnTo>
                      <a:pt x="32" y="183"/>
                    </a:lnTo>
                    <a:lnTo>
                      <a:pt x="30" y="183"/>
                    </a:lnTo>
                    <a:lnTo>
                      <a:pt x="30" y="185"/>
                    </a:lnTo>
                    <a:lnTo>
                      <a:pt x="28" y="187"/>
                    </a:lnTo>
                    <a:close/>
                    <a:moveTo>
                      <a:pt x="60" y="187"/>
                    </a:moveTo>
                    <a:lnTo>
                      <a:pt x="60" y="187"/>
                    </a:lnTo>
                    <a:lnTo>
                      <a:pt x="43" y="179"/>
                    </a:lnTo>
                    <a:lnTo>
                      <a:pt x="47" y="168"/>
                    </a:lnTo>
                    <a:lnTo>
                      <a:pt x="53" y="162"/>
                    </a:lnTo>
                    <a:lnTo>
                      <a:pt x="60" y="157"/>
                    </a:lnTo>
                    <a:lnTo>
                      <a:pt x="70" y="155"/>
                    </a:lnTo>
                    <a:lnTo>
                      <a:pt x="87" y="153"/>
                    </a:lnTo>
                    <a:lnTo>
                      <a:pt x="94" y="157"/>
                    </a:lnTo>
                    <a:lnTo>
                      <a:pt x="100" y="166"/>
                    </a:lnTo>
                    <a:lnTo>
                      <a:pt x="100" y="170"/>
                    </a:lnTo>
                    <a:lnTo>
                      <a:pt x="98" y="174"/>
                    </a:lnTo>
                    <a:lnTo>
                      <a:pt x="96" y="185"/>
                    </a:lnTo>
                    <a:lnTo>
                      <a:pt x="94" y="187"/>
                    </a:lnTo>
                    <a:lnTo>
                      <a:pt x="91" y="189"/>
                    </a:lnTo>
                    <a:lnTo>
                      <a:pt x="85" y="189"/>
                    </a:lnTo>
                    <a:lnTo>
                      <a:pt x="81" y="187"/>
                    </a:lnTo>
                    <a:lnTo>
                      <a:pt x="79" y="187"/>
                    </a:lnTo>
                    <a:lnTo>
                      <a:pt x="70" y="189"/>
                    </a:lnTo>
                    <a:lnTo>
                      <a:pt x="60" y="187"/>
                    </a:lnTo>
                    <a:close/>
                    <a:moveTo>
                      <a:pt x="4" y="162"/>
                    </a:moveTo>
                    <a:lnTo>
                      <a:pt x="4" y="162"/>
                    </a:lnTo>
                    <a:lnTo>
                      <a:pt x="2" y="149"/>
                    </a:lnTo>
                    <a:lnTo>
                      <a:pt x="0" y="94"/>
                    </a:lnTo>
                    <a:lnTo>
                      <a:pt x="0" y="81"/>
                    </a:lnTo>
                    <a:lnTo>
                      <a:pt x="15" y="17"/>
                    </a:lnTo>
                    <a:lnTo>
                      <a:pt x="26" y="0"/>
                    </a:lnTo>
                    <a:lnTo>
                      <a:pt x="40" y="6"/>
                    </a:lnTo>
                    <a:lnTo>
                      <a:pt x="23" y="8"/>
                    </a:lnTo>
                    <a:lnTo>
                      <a:pt x="21" y="11"/>
                    </a:lnTo>
                    <a:lnTo>
                      <a:pt x="30" y="11"/>
                    </a:lnTo>
                    <a:lnTo>
                      <a:pt x="32" y="17"/>
                    </a:lnTo>
                    <a:lnTo>
                      <a:pt x="32" y="26"/>
                    </a:lnTo>
                    <a:lnTo>
                      <a:pt x="19" y="32"/>
                    </a:lnTo>
                    <a:lnTo>
                      <a:pt x="15" y="43"/>
                    </a:lnTo>
                    <a:lnTo>
                      <a:pt x="13" y="53"/>
                    </a:lnTo>
                    <a:lnTo>
                      <a:pt x="17" y="62"/>
                    </a:lnTo>
                    <a:lnTo>
                      <a:pt x="17" y="79"/>
                    </a:lnTo>
                    <a:lnTo>
                      <a:pt x="30" y="87"/>
                    </a:lnTo>
                    <a:lnTo>
                      <a:pt x="43" y="89"/>
                    </a:lnTo>
                    <a:lnTo>
                      <a:pt x="108" y="81"/>
                    </a:lnTo>
                    <a:lnTo>
                      <a:pt x="102" y="87"/>
                    </a:lnTo>
                    <a:lnTo>
                      <a:pt x="64" y="89"/>
                    </a:lnTo>
                    <a:lnTo>
                      <a:pt x="60" y="91"/>
                    </a:lnTo>
                    <a:lnTo>
                      <a:pt x="51" y="98"/>
                    </a:lnTo>
                    <a:lnTo>
                      <a:pt x="47" y="100"/>
                    </a:lnTo>
                    <a:lnTo>
                      <a:pt x="28" y="102"/>
                    </a:lnTo>
                    <a:lnTo>
                      <a:pt x="26" y="102"/>
                    </a:lnTo>
                    <a:lnTo>
                      <a:pt x="21" y="98"/>
                    </a:lnTo>
                    <a:lnTo>
                      <a:pt x="19" y="96"/>
                    </a:lnTo>
                    <a:lnTo>
                      <a:pt x="17" y="98"/>
                    </a:lnTo>
                    <a:lnTo>
                      <a:pt x="15" y="98"/>
                    </a:lnTo>
                    <a:lnTo>
                      <a:pt x="6" y="104"/>
                    </a:lnTo>
                    <a:lnTo>
                      <a:pt x="4" y="106"/>
                    </a:lnTo>
                    <a:lnTo>
                      <a:pt x="4" y="111"/>
                    </a:lnTo>
                    <a:lnTo>
                      <a:pt x="6" y="121"/>
                    </a:lnTo>
                    <a:lnTo>
                      <a:pt x="4" y="123"/>
                    </a:lnTo>
                    <a:lnTo>
                      <a:pt x="9" y="151"/>
                    </a:lnTo>
                    <a:lnTo>
                      <a:pt x="11" y="159"/>
                    </a:lnTo>
                    <a:lnTo>
                      <a:pt x="9" y="166"/>
                    </a:lnTo>
                    <a:lnTo>
                      <a:pt x="6" y="168"/>
                    </a:lnTo>
                    <a:lnTo>
                      <a:pt x="4" y="162"/>
                    </a:lnTo>
                    <a:close/>
                    <a:moveTo>
                      <a:pt x="185" y="283"/>
                    </a:moveTo>
                    <a:lnTo>
                      <a:pt x="185" y="283"/>
                    </a:lnTo>
                    <a:lnTo>
                      <a:pt x="185" y="278"/>
                    </a:lnTo>
                    <a:lnTo>
                      <a:pt x="183" y="276"/>
                    </a:lnTo>
                    <a:lnTo>
                      <a:pt x="181" y="274"/>
                    </a:lnTo>
                    <a:lnTo>
                      <a:pt x="189" y="264"/>
                    </a:lnTo>
                    <a:lnTo>
                      <a:pt x="198" y="259"/>
                    </a:lnTo>
                    <a:lnTo>
                      <a:pt x="211" y="257"/>
                    </a:lnTo>
                    <a:lnTo>
                      <a:pt x="223" y="259"/>
                    </a:lnTo>
                    <a:lnTo>
                      <a:pt x="223" y="259"/>
                    </a:lnTo>
                    <a:lnTo>
                      <a:pt x="221" y="261"/>
                    </a:lnTo>
                    <a:lnTo>
                      <a:pt x="221" y="264"/>
                    </a:lnTo>
                    <a:lnTo>
                      <a:pt x="223" y="266"/>
                    </a:lnTo>
                    <a:lnTo>
                      <a:pt x="217" y="272"/>
                    </a:lnTo>
                    <a:lnTo>
                      <a:pt x="215" y="278"/>
                    </a:lnTo>
                    <a:lnTo>
                      <a:pt x="211" y="285"/>
                    </a:lnTo>
                    <a:lnTo>
                      <a:pt x="204" y="289"/>
                    </a:lnTo>
                    <a:lnTo>
                      <a:pt x="191" y="291"/>
                    </a:lnTo>
                    <a:lnTo>
                      <a:pt x="185" y="289"/>
                    </a:lnTo>
                    <a:lnTo>
                      <a:pt x="181" y="285"/>
                    </a:lnTo>
                    <a:lnTo>
                      <a:pt x="185" y="283"/>
                    </a:lnTo>
                    <a:close/>
                    <a:moveTo>
                      <a:pt x="838" y="217"/>
                    </a:moveTo>
                    <a:lnTo>
                      <a:pt x="838" y="217"/>
                    </a:lnTo>
                    <a:lnTo>
                      <a:pt x="836" y="210"/>
                    </a:lnTo>
                    <a:lnTo>
                      <a:pt x="840" y="189"/>
                    </a:lnTo>
                    <a:lnTo>
                      <a:pt x="851" y="176"/>
                    </a:lnTo>
                    <a:lnTo>
                      <a:pt x="865" y="172"/>
                    </a:lnTo>
                    <a:lnTo>
                      <a:pt x="891" y="179"/>
                    </a:lnTo>
                    <a:lnTo>
                      <a:pt x="899" y="185"/>
                    </a:lnTo>
                    <a:lnTo>
                      <a:pt x="904" y="187"/>
                    </a:lnTo>
                    <a:lnTo>
                      <a:pt x="910" y="196"/>
                    </a:lnTo>
                    <a:lnTo>
                      <a:pt x="931" y="225"/>
                    </a:lnTo>
                    <a:lnTo>
                      <a:pt x="893" y="225"/>
                    </a:lnTo>
                    <a:lnTo>
                      <a:pt x="889" y="230"/>
                    </a:lnTo>
                    <a:lnTo>
                      <a:pt x="891" y="230"/>
                    </a:lnTo>
                    <a:lnTo>
                      <a:pt x="891" y="232"/>
                    </a:lnTo>
                    <a:lnTo>
                      <a:pt x="880" y="234"/>
                    </a:lnTo>
                    <a:lnTo>
                      <a:pt x="872" y="234"/>
                    </a:lnTo>
                    <a:lnTo>
                      <a:pt x="868" y="230"/>
                    </a:lnTo>
                    <a:lnTo>
                      <a:pt x="868" y="219"/>
                    </a:lnTo>
                    <a:lnTo>
                      <a:pt x="865" y="215"/>
                    </a:lnTo>
                    <a:lnTo>
                      <a:pt x="861" y="215"/>
                    </a:lnTo>
                    <a:lnTo>
                      <a:pt x="853" y="215"/>
                    </a:lnTo>
                    <a:lnTo>
                      <a:pt x="848" y="217"/>
                    </a:lnTo>
                    <a:lnTo>
                      <a:pt x="848" y="221"/>
                    </a:lnTo>
                    <a:lnTo>
                      <a:pt x="846" y="221"/>
                    </a:lnTo>
                    <a:lnTo>
                      <a:pt x="844" y="217"/>
                    </a:lnTo>
                    <a:lnTo>
                      <a:pt x="842" y="215"/>
                    </a:lnTo>
                    <a:lnTo>
                      <a:pt x="842" y="215"/>
                    </a:lnTo>
                    <a:lnTo>
                      <a:pt x="838" y="217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739C820E-FF69-A34B-B605-A60E594D2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379" y="2775348"/>
                <a:ext cx="995363" cy="1197769"/>
              </a:xfrm>
              <a:custGeom>
                <a:avLst/>
                <a:gdLst>
                  <a:gd name="T0" fmla="*/ 608 w 836"/>
                  <a:gd name="T1" fmla="*/ 976 h 1006"/>
                  <a:gd name="T2" fmla="*/ 555 w 836"/>
                  <a:gd name="T3" fmla="*/ 972 h 1006"/>
                  <a:gd name="T4" fmla="*/ 485 w 836"/>
                  <a:gd name="T5" fmla="*/ 929 h 1006"/>
                  <a:gd name="T6" fmla="*/ 436 w 836"/>
                  <a:gd name="T7" fmla="*/ 893 h 1006"/>
                  <a:gd name="T8" fmla="*/ 444 w 836"/>
                  <a:gd name="T9" fmla="*/ 882 h 1006"/>
                  <a:gd name="T10" fmla="*/ 455 w 836"/>
                  <a:gd name="T11" fmla="*/ 859 h 1006"/>
                  <a:gd name="T12" fmla="*/ 463 w 836"/>
                  <a:gd name="T13" fmla="*/ 831 h 1006"/>
                  <a:gd name="T14" fmla="*/ 432 w 836"/>
                  <a:gd name="T15" fmla="*/ 810 h 1006"/>
                  <a:gd name="T16" fmla="*/ 432 w 836"/>
                  <a:gd name="T17" fmla="*/ 763 h 1006"/>
                  <a:gd name="T18" fmla="*/ 419 w 836"/>
                  <a:gd name="T19" fmla="*/ 731 h 1006"/>
                  <a:gd name="T20" fmla="*/ 391 w 836"/>
                  <a:gd name="T21" fmla="*/ 723 h 1006"/>
                  <a:gd name="T22" fmla="*/ 304 w 836"/>
                  <a:gd name="T23" fmla="*/ 700 h 1006"/>
                  <a:gd name="T24" fmla="*/ 108 w 836"/>
                  <a:gd name="T25" fmla="*/ 763 h 1006"/>
                  <a:gd name="T26" fmla="*/ 123 w 836"/>
                  <a:gd name="T27" fmla="*/ 693 h 1006"/>
                  <a:gd name="T28" fmla="*/ 147 w 836"/>
                  <a:gd name="T29" fmla="*/ 649 h 1006"/>
                  <a:gd name="T30" fmla="*/ 110 w 836"/>
                  <a:gd name="T31" fmla="*/ 621 h 1006"/>
                  <a:gd name="T32" fmla="*/ 49 w 836"/>
                  <a:gd name="T33" fmla="*/ 585 h 1006"/>
                  <a:gd name="T34" fmla="*/ 2 w 836"/>
                  <a:gd name="T35" fmla="*/ 498 h 1006"/>
                  <a:gd name="T36" fmla="*/ 4 w 836"/>
                  <a:gd name="T37" fmla="*/ 451 h 1006"/>
                  <a:gd name="T38" fmla="*/ 23 w 836"/>
                  <a:gd name="T39" fmla="*/ 402 h 1006"/>
                  <a:gd name="T40" fmla="*/ 76 w 836"/>
                  <a:gd name="T41" fmla="*/ 364 h 1006"/>
                  <a:gd name="T42" fmla="*/ 83 w 836"/>
                  <a:gd name="T43" fmla="*/ 328 h 1006"/>
                  <a:gd name="T44" fmla="*/ 102 w 836"/>
                  <a:gd name="T45" fmla="*/ 336 h 1006"/>
                  <a:gd name="T46" fmla="*/ 149 w 836"/>
                  <a:gd name="T47" fmla="*/ 323 h 1006"/>
                  <a:gd name="T48" fmla="*/ 170 w 836"/>
                  <a:gd name="T49" fmla="*/ 332 h 1006"/>
                  <a:gd name="T50" fmla="*/ 219 w 836"/>
                  <a:gd name="T51" fmla="*/ 323 h 1006"/>
                  <a:gd name="T52" fmla="*/ 208 w 836"/>
                  <a:gd name="T53" fmla="*/ 291 h 1006"/>
                  <a:gd name="T54" fmla="*/ 202 w 836"/>
                  <a:gd name="T55" fmla="*/ 270 h 1006"/>
                  <a:gd name="T56" fmla="*/ 236 w 836"/>
                  <a:gd name="T57" fmla="*/ 272 h 1006"/>
                  <a:gd name="T58" fmla="*/ 253 w 836"/>
                  <a:gd name="T59" fmla="*/ 228 h 1006"/>
                  <a:gd name="T60" fmla="*/ 304 w 836"/>
                  <a:gd name="T61" fmla="*/ 200 h 1006"/>
                  <a:gd name="T62" fmla="*/ 334 w 836"/>
                  <a:gd name="T63" fmla="*/ 181 h 1006"/>
                  <a:gd name="T64" fmla="*/ 346 w 836"/>
                  <a:gd name="T65" fmla="*/ 177 h 1006"/>
                  <a:gd name="T66" fmla="*/ 393 w 836"/>
                  <a:gd name="T67" fmla="*/ 153 h 1006"/>
                  <a:gd name="T68" fmla="*/ 404 w 836"/>
                  <a:gd name="T69" fmla="*/ 128 h 1006"/>
                  <a:gd name="T70" fmla="*/ 468 w 836"/>
                  <a:gd name="T71" fmla="*/ 100 h 1006"/>
                  <a:gd name="T72" fmla="*/ 491 w 836"/>
                  <a:gd name="T73" fmla="*/ 85 h 1006"/>
                  <a:gd name="T74" fmla="*/ 497 w 836"/>
                  <a:gd name="T75" fmla="*/ 58 h 1006"/>
                  <a:gd name="T76" fmla="*/ 510 w 836"/>
                  <a:gd name="T77" fmla="*/ 36 h 1006"/>
                  <a:gd name="T78" fmla="*/ 536 w 836"/>
                  <a:gd name="T79" fmla="*/ 19 h 1006"/>
                  <a:gd name="T80" fmla="*/ 572 w 836"/>
                  <a:gd name="T81" fmla="*/ 47 h 1006"/>
                  <a:gd name="T82" fmla="*/ 585 w 836"/>
                  <a:gd name="T83" fmla="*/ 75 h 1006"/>
                  <a:gd name="T84" fmla="*/ 631 w 836"/>
                  <a:gd name="T85" fmla="*/ 113 h 1006"/>
                  <a:gd name="T86" fmla="*/ 651 w 836"/>
                  <a:gd name="T87" fmla="*/ 164 h 1006"/>
                  <a:gd name="T88" fmla="*/ 640 w 836"/>
                  <a:gd name="T89" fmla="*/ 200 h 1006"/>
                  <a:gd name="T90" fmla="*/ 610 w 836"/>
                  <a:gd name="T91" fmla="*/ 204 h 1006"/>
                  <a:gd name="T92" fmla="*/ 612 w 836"/>
                  <a:gd name="T93" fmla="*/ 238 h 1006"/>
                  <a:gd name="T94" fmla="*/ 606 w 836"/>
                  <a:gd name="T95" fmla="*/ 272 h 1006"/>
                  <a:gd name="T96" fmla="*/ 651 w 836"/>
                  <a:gd name="T97" fmla="*/ 306 h 1006"/>
                  <a:gd name="T98" fmla="*/ 636 w 836"/>
                  <a:gd name="T99" fmla="*/ 338 h 1006"/>
                  <a:gd name="T100" fmla="*/ 627 w 836"/>
                  <a:gd name="T101" fmla="*/ 364 h 1006"/>
                  <a:gd name="T102" fmla="*/ 597 w 836"/>
                  <a:gd name="T103" fmla="*/ 374 h 1006"/>
                  <a:gd name="T104" fmla="*/ 604 w 836"/>
                  <a:gd name="T105" fmla="*/ 408 h 1006"/>
                  <a:gd name="T106" fmla="*/ 593 w 836"/>
                  <a:gd name="T107" fmla="*/ 417 h 1006"/>
                  <a:gd name="T108" fmla="*/ 578 w 836"/>
                  <a:gd name="T109" fmla="*/ 434 h 1006"/>
                  <a:gd name="T110" fmla="*/ 623 w 836"/>
                  <a:gd name="T111" fmla="*/ 485 h 1006"/>
                  <a:gd name="T112" fmla="*/ 770 w 836"/>
                  <a:gd name="T113" fmla="*/ 542 h 1006"/>
                  <a:gd name="T114" fmla="*/ 801 w 836"/>
                  <a:gd name="T115" fmla="*/ 591 h 1006"/>
                  <a:gd name="T116" fmla="*/ 818 w 836"/>
                  <a:gd name="T117" fmla="*/ 731 h 1006"/>
                  <a:gd name="T118" fmla="*/ 836 w 836"/>
                  <a:gd name="T119" fmla="*/ 774 h 1006"/>
                  <a:gd name="T120" fmla="*/ 784 w 836"/>
                  <a:gd name="T121" fmla="*/ 976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36" h="1006">
                    <a:moveTo>
                      <a:pt x="780" y="989"/>
                    </a:moveTo>
                    <a:lnTo>
                      <a:pt x="780" y="989"/>
                    </a:lnTo>
                    <a:lnTo>
                      <a:pt x="770" y="1001"/>
                    </a:lnTo>
                    <a:lnTo>
                      <a:pt x="759" y="1006"/>
                    </a:lnTo>
                    <a:lnTo>
                      <a:pt x="759" y="1006"/>
                    </a:lnTo>
                    <a:lnTo>
                      <a:pt x="755" y="1001"/>
                    </a:lnTo>
                    <a:lnTo>
                      <a:pt x="721" y="999"/>
                    </a:lnTo>
                    <a:lnTo>
                      <a:pt x="665" y="976"/>
                    </a:lnTo>
                    <a:lnTo>
                      <a:pt x="659" y="976"/>
                    </a:lnTo>
                    <a:lnTo>
                      <a:pt x="640" y="978"/>
                    </a:lnTo>
                    <a:lnTo>
                      <a:pt x="610" y="974"/>
                    </a:lnTo>
                    <a:lnTo>
                      <a:pt x="608" y="976"/>
                    </a:lnTo>
                    <a:lnTo>
                      <a:pt x="599" y="980"/>
                    </a:lnTo>
                    <a:lnTo>
                      <a:pt x="595" y="982"/>
                    </a:lnTo>
                    <a:lnTo>
                      <a:pt x="593" y="982"/>
                    </a:lnTo>
                    <a:lnTo>
                      <a:pt x="585" y="980"/>
                    </a:lnTo>
                    <a:lnTo>
                      <a:pt x="580" y="980"/>
                    </a:lnTo>
                    <a:lnTo>
                      <a:pt x="576" y="980"/>
                    </a:lnTo>
                    <a:lnTo>
                      <a:pt x="574" y="982"/>
                    </a:lnTo>
                    <a:lnTo>
                      <a:pt x="570" y="984"/>
                    </a:lnTo>
                    <a:lnTo>
                      <a:pt x="563" y="984"/>
                    </a:lnTo>
                    <a:lnTo>
                      <a:pt x="561" y="980"/>
                    </a:lnTo>
                    <a:lnTo>
                      <a:pt x="557" y="974"/>
                    </a:lnTo>
                    <a:lnTo>
                      <a:pt x="555" y="972"/>
                    </a:lnTo>
                    <a:lnTo>
                      <a:pt x="546" y="970"/>
                    </a:lnTo>
                    <a:lnTo>
                      <a:pt x="531" y="967"/>
                    </a:lnTo>
                    <a:lnTo>
                      <a:pt x="523" y="963"/>
                    </a:lnTo>
                    <a:lnTo>
                      <a:pt x="519" y="959"/>
                    </a:lnTo>
                    <a:lnTo>
                      <a:pt x="510" y="946"/>
                    </a:lnTo>
                    <a:lnTo>
                      <a:pt x="504" y="942"/>
                    </a:lnTo>
                    <a:lnTo>
                      <a:pt x="504" y="940"/>
                    </a:lnTo>
                    <a:lnTo>
                      <a:pt x="506" y="940"/>
                    </a:lnTo>
                    <a:lnTo>
                      <a:pt x="508" y="938"/>
                    </a:lnTo>
                    <a:lnTo>
                      <a:pt x="504" y="929"/>
                    </a:lnTo>
                    <a:lnTo>
                      <a:pt x="497" y="927"/>
                    </a:lnTo>
                    <a:lnTo>
                      <a:pt x="485" y="929"/>
                    </a:lnTo>
                    <a:lnTo>
                      <a:pt x="483" y="923"/>
                    </a:lnTo>
                    <a:lnTo>
                      <a:pt x="474" y="923"/>
                    </a:lnTo>
                    <a:lnTo>
                      <a:pt x="468" y="925"/>
                    </a:lnTo>
                    <a:lnTo>
                      <a:pt x="468" y="925"/>
                    </a:lnTo>
                    <a:lnTo>
                      <a:pt x="461" y="925"/>
                    </a:lnTo>
                    <a:lnTo>
                      <a:pt x="455" y="921"/>
                    </a:lnTo>
                    <a:lnTo>
                      <a:pt x="440" y="908"/>
                    </a:lnTo>
                    <a:lnTo>
                      <a:pt x="440" y="906"/>
                    </a:lnTo>
                    <a:lnTo>
                      <a:pt x="440" y="902"/>
                    </a:lnTo>
                    <a:lnTo>
                      <a:pt x="438" y="899"/>
                    </a:lnTo>
                    <a:lnTo>
                      <a:pt x="438" y="895"/>
                    </a:lnTo>
                    <a:lnTo>
                      <a:pt x="436" y="893"/>
                    </a:lnTo>
                    <a:lnTo>
                      <a:pt x="438" y="891"/>
                    </a:lnTo>
                    <a:lnTo>
                      <a:pt x="438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0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2" y="885"/>
                    </a:lnTo>
                    <a:lnTo>
                      <a:pt x="444" y="885"/>
                    </a:lnTo>
                    <a:lnTo>
                      <a:pt x="444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6" y="882"/>
                    </a:lnTo>
                    <a:lnTo>
                      <a:pt x="449" y="880"/>
                    </a:lnTo>
                    <a:lnTo>
                      <a:pt x="451" y="876"/>
                    </a:lnTo>
                    <a:lnTo>
                      <a:pt x="451" y="872"/>
                    </a:lnTo>
                    <a:lnTo>
                      <a:pt x="451" y="868"/>
                    </a:lnTo>
                    <a:lnTo>
                      <a:pt x="451" y="865"/>
                    </a:lnTo>
                    <a:lnTo>
                      <a:pt x="451" y="865"/>
                    </a:lnTo>
                    <a:lnTo>
                      <a:pt x="453" y="863"/>
                    </a:lnTo>
                    <a:lnTo>
                      <a:pt x="453" y="861"/>
                    </a:lnTo>
                    <a:lnTo>
                      <a:pt x="455" y="859"/>
                    </a:lnTo>
                    <a:lnTo>
                      <a:pt x="455" y="859"/>
                    </a:lnTo>
                    <a:lnTo>
                      <a:pt x="457" y="857"/>
                    </a:lnTo>
                    <a:lnTo>
                      <a:pt x="457" y="851"/>
                    </a:lnTo>
                    <a:lnTo>
                      <a:pt x="457" y="848"/>
                    </a:lnTo>
                    <a:lnTo>
                      <a:pt x="459" y="846"/>
                    </a:lnTo>
                    <a:lnTo>
                      <a:pt x="461" y="844"/>
                    </a:lnTo>
                    <a:lnTo>
                      <a:pt x="463" y="842"/>
                    </a:lnTo>
                    <a:lnTo>
                      <a:pt x="463" y="840"/>
                    </a:lnTo>
                    <a:lnTo>
                      <a:pt x="466" y="838"/>
                    </a:lnTo>
                    <a:lnTo>
                      <a:pt x="466" y="836"/>
                    </a:lnTo>
                    <a:lnTo>
                      <a:pt x="466" y="833"/>
                    </a:lnTo>
                    <a:lnTo>
                      <a:pt x="463" y="831"/>
                    </a:lnTo>
                    <a:lnTo>
                      <a:pt x="463" y="829"/>
                    </a:lnTo>
                    <a:lnTo>
                      <a:pt x="463" y="827"/>
                    </a:lnTo>
                    <a:lnTo>
                      <a:pt x="466" y="825"/>
                    </a:lnTo>
                    <a:lnTo>
                      <a:pt x="463" y="821"/>
                    </a:lnTo>
                    <a:lnTo>
                      <a:pt x="459" y="819"/>
                    </a:lnTo>
                    <a:lnTo>
                      <a:pt x="451" y="816"/>
                    </a:lnTo>
                    <a:lnTo>
                      <a:pt x="434" y="814"/>
                    </a:lnTo>
                    <a:lnTo>
                      <a:pt x="432" y="812"/>
                    </a:lnTo>
                    <a:lnTo>
                      <a:pt x="432" y="812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10"/>
                    </a:lnTo>
                    <a:lnTo>
                      <a:pt x="432" y="808"/>
                    </a:lnTo>
                    <a:lnTo>
                      <a:pt x="425" y="802"/>
                    </a:lnTo>
                    <a:lnTo>
                      <a:pt x="415" y="793"/>
                    </a:lnTo>
                    <a:lnTo>
                      <a:pt x="412" y="785"/>
                    </a:lnTo>
                    <a:lnTo>
                      <a:pt x="415" y="782"/>
                    </a:lnTo>
                    <a:lnTo>
                      <a:pt x="415" y="782"/>
                    </a:lnTo>
                    <a:lnTo>
                      <a:pt x="417" y="780"/>
                    </a:lnTo>
                    <a:lnTo>
                      <a:pt x="423" y="772"/>
                    </a:lnTo>
                    <a:lnTo>
                      <a:pt x="425" y="768"/>
                    </a:lnTo>
                    <a:lnTo>
                      <a:pt x="427" y="765"/>
                    </a:lnTo>
                    <a:lnTo>
                      <a:pt x="432" y="763"/>
                    </a:lnTo>
                    <a:lnTo>
                      <a:pt x="432" y="763"/>
                    </a:lnTo>
                    <a:lnTo>
                      <a:pt x="432" y="759"/>
                    </a:lnTo>
                    <a:lnTo>
                      <a:pt x="432" y="757"/>
                    </a:lnTo>
                    <a:lnTo>
                      <a:pt x="429" y="755"/>
                    </a:lnTo>
                    <a:lnTo>
                      <a:pt x="429" y="753"/>
                    </a:lnTo>
                    <a:lnTo>
                      <a:pt x="429" y="753"/>
                    </a:lnTo>
                    <a:lnTo>
                      <a:pt x="427" y="753"/>
                    </a:lnTo>
                    <a:lnTo>
                      <a:pt x="427" y="753"/>
                    </a:lnTo>
                    <a:lnTo>
                      <a:pt x="425" y="753"/>
                    </a:lnTo>
                    <a:lnTo>
                      <a:pt x="425" y="748"/>
                    </a:lnTo>
                    <a:lnTo>
                      <a:pt x="423" y="742"/>
                    </a:lnTo>
                    <a:lnTo>
                      <a:pt x="423" y="738"/>
                    </a:lnTo>
                    <a:lnTo>
                      <a:pt x="419" y="731"/>
                    </a:lnTo>
                    <a:lnTo>
                      <a:pt x="417" y="725"/>
                    </a:lnTo>
                    <a:lnTo>
                      <a:pt x="415" y="717"/>
                    </a:lnTo>
                    <a:lnTo>
                      <a:pt x="415" y="717"/>
                    </a:lnTo>
                    <a:lnTo>
                      <a:pt x="412" y="717"/>
                    </a:lnTo>
                    <a:lnTo>
                      <a:pt x="410" y="717"/>
                    </a:lnTo>
                    <a:lnTo>
                      <a:pt x="410" y="719"/>
                    </a:lnTo>
                    <a:lnTo>
                      <a:pt x="406" y="721"/>
                    </a:lnTo>
                    <a:lnTo>
                      <a:pt x="404" y="723"/>
                    </a:lnTo>
                    <a:lnTo>
                      <a:pt x="398" y="725"/>
                    </a:lnTo>
                    <a:lnTo>
                      <a:pt x="393" y="725"/>
                    </a:lnTo>
                    <a:lnTo>
                      <a:pt x="391" y="725"/>
                    </a:lnTo>
                    <a:lnTo>
                      <a:pt x="391" y="723"/>
                    </a:lnTo>
                    <a:lnTo>
                      <a:pt x="389" y="723"/>
                    </a:lnTo>
                    <a:lnTo>
                      <a:pt x="376" y="714"/>
                    </a:lnTo>
                    <a:lnTo>
                      <a:pt x="368" y="708"/>
                    </a:lnTo>
                    <a:lnTo>
                      <a:pt x="368" y="708"/>
                    </a:lnTo>
                    <a:lnTo>
                      <a:pt x="346" y="708"/>
                    </a:lnTo>
                    <a:lnTo>
                      <a:pt x="344" y="708"/>
                    </a:lnTo>
                    <a:lnTo>
                      <a:pt x="342" y="706"/>
                    </a:lnTo>
                    <a:lnTo>
                      <a:pt x="321" y="697"/>
                    </a:lnTo>
                    <a:lnTo>
                      <a:pt x="315" y="704"/>
                    </a:lnTo>
                    <a:lnTo>
                      <a:pt x="312" y="704"/>
                    </a:lnTo>
                    <a:lnTo>
                      <a:pt x="308" y="702"/>
                    </a:lnTo>
                    <a:lnTo>
                      <a:pt x="304" y="700"/>
                    </a:lnTo>
                    <a:lnTo>
                      <a:pt x="302" y="700"/>
                    </a:lnTo>
                    <a:lnTo>
                      <a:pt x="300" y="700"/>
                    </a:lnTo>
                    <a:lnTo>
                      <a:pt x="276" y="719"/>
                    </a:lnTo>
                    <a:lnTo>
                      <a:pt x="227" y="746"/>
                    </a:lnTo>
                    <a:lnTo>
                      <a:pt x="223" y="748"/>
                    </a:lnTo>
                    <a:lnTo>
                      <a:pt x="223" y="748"/>
                    </a:lnTo>
                    <a:lnTo>
                      <a:pt x="215" y="748"/>
                    </a:lnTo>
                    <a:lnTo>
                      <a:pt x="193" y="759"/>
                    </a:lnTo>
                    <a:lnTo>
                      <a:pt x="155" y="761"/>
                    </a:lnTo>
                    <a:lnTo>
                      <a:pt x="110" y="768"/>
                    </a:lnTo>
                    <a:lnTo>
                      <a:pt x="108" y="770"/>
                    </a:lnTo>
                    <a:lnTo>
                      <a:pt x="108" y="763"/>
                    </a:lnTo>
                    <a:lnTo>
                      <a:pt x="106" y="748"/>
                    </a:lnTo>
                    <a:lnTo>
                      <a:pt x="108" y="742"/>
                    </a:lnTo>
                    <a:lnTo>
                      <a:pt x="113" y="734"/>
                    </a:lnTo>
                    <a:lnTo>
                      <a:pt x="119" y="721"/>
                    </a:lnTo>
                    <a:lnTo>
                      <a:pt x="123" y="714"/>
                    </a:lnTo>
                    <a:lnTo>
                      <a:pt x="125" y="710"/>
                    </a:lnTo>
                    <a:lnTo>
                      <a:pt x="125" y="708"/>
                    </a:lnTo>
                    <a:lnTo>
                      <a:pt x="125" y="704"/>
                    </a:lnTo>
                    <a:lnTo>
                      <a:pt x="123" y="704"/>
                    </a:lnTo>
                    <a:lnTo>
                      <a:pt x="121" y="702"/>
                    </a:lnTo>
                    <a:lnTo>
                      <a:pt x="119" y="700"/>
                    </a:lnTo>
                    <a:lnTo>
                      <a:pt x="123" y="693"/>
                    </a:lnTo>
                    <a:lnTo>
                      <a:pt x="147" y="674"/>
                    </a:lnTo>
                    <a:lnTo>
                      <a:pt x="147" y="674"/>
                    </a:lnTo>
                    <a:lnTo>
                      <a:pt x="144" y="672"/>
                    </a:lnTo>
                    <a:lnTo>
                      <a:pt x="144" y="668"/>
                    </a:lnTo>
                    <a:lnTo>
                      <a:pt x="147" y="668"/>
                    </a:lnTo>
                    <a:lnTo>
                      <a:pt x="149" y="668"/>
                    </a:lnTo>
                    <a:lnTo>
                      <a:pt x="147" y="666"/>
                    </a:lnTo>
                    <a:lnTo>
                      <a:pt x="144" y="661"/>
                    </a:lnTo>
                    <a:lnTo>
                      <a:pt x="144" y="657"/>
                    </a:lnTo>
                    <a:lnTo>
                      <a:pt x="144" y="653"/>
                    </a:lnTo>
                    <a:lnTo>
                      <a:pt x="147" y="651"/>
                    </a:lnTo>
                    <a:lnTo>
                      <a:pt x="147" y="649"/>
                    </a:lnTo>
                    <a:lnTo>
                      <a:pt x="147" y="646"/>
                    </a:lnTo>
                    <a:lnTo>
                      <a:pt x="144" y="642"/>
                    </a:lnTo>
                    <a:lnTo>
                      <a:pt x="147" y="632"/>
                    </a:lnTo>
                    <a:lnTo>
                      <a:pt x="147" y="629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7" y="625"/>
                    </a:lnTo>
                    <a:lnTo>
                      <a:pt x="144" y="623"/>
                    </a:lnTo>
                    <a:lnTo>
                      <a:pt x="144" y="623"/>
                    </a:lnTo>
                    <a:lnTo>
                      <a:pt x="134" y="621"/>
                    </a:lnTo>
                    <a:lnTo>
                      <a:pt x="117" y="623"/>
                    </a:lnTo>
                    <a:lnTo>
                      <a:pt x="110" y="621"/>
                    </a:lnTo>
                    <a:lnTo>
                      <a:pt x="104" y="619"/>
                    </a:lnTo>
                    <a:lnTo>
                      <a:pt x="96" y="610"/>
                    </a:lnTo>
                    <a:lnTo>
                      <a:pt x="89" y="606"/>
                    </a:lnTo>
                    <a:lnTo>
                      <a:pt x="85" y="606"/>
                    </a:lnTo>
                    <a:lnTo>
                      <a:pt x="81" y="610"/>
                    </a:lnTo>
                    <a:lnTo>
                      <a:pt x="79" y="610"/>
                    </a:lnTo>
                    <a:lnTo>
                      <a:pt x="79" y="608"/>
                    </a:lnTo>
                    <a:lnTo>
                      <a:pt x="74" y="600"/>
                    </a:lnTo>
                    <a:lnTo>
                      <a:pt x="72" y="598"/>
                    </a:lnTo>
                    <a:lnTo>
                      <a:pt x="66" y="593"/>
                    </a:lnTo>
                    <a:lnTo>
                      <a:pt x="55" y="589"/>
                    </a:lnTo>
                    <a:lnTo>
                      <a:pt x="49" y="585"/>
                    </a:lnTo>
                    <a:lnTo>
                      <a:pt x="36" y="559"/>
                    </a:lnTo>
                    <a:lnTo>
                      <a:pt x="30" y="551"/>
                    </a:lnTo>
                    <a:lnTo>
                      <a:pt x="28" y="557"/>
                    </a:lnTo>
                    <a:lnTo>
                      <a:pt x="23" y="553"/>
                    </a:lnTo>
                    <a:lnTo>
                      <a:pt x="17" y="540"/>
                    </a:lnTo>
                    <a:lnTo>
                      <a:pt x="11" y="532"/>
                    </a:lnTo>
                    <a:lnTo>
                      <a:pt x="8" y="527"/>
                    </a:lnTo>
                    <a:lnTo>
                      <a:pt x="11" y="521"/>
                    </a:lnTo>
                    <a:lnTo>
                      <a:pt x="6" y="510"/>
                    </a:lnTo>
                    <a:lnTo>
                      <a:pt x="4" y="506"/>
                    </a:lnTo>
                    <a:lnTo>
                      <a:pt x="0" y="504"/>
                    </a:lnTo>
                    <a:lnTo>
                      <a:pt x="2" y="498"/>
                    </a:lnTo>
                    <a:lnTo>
                      <a:pt x="4" y="498"/>
                    </a:lnTo>
                    <a:lnTo>
                      <a:pt x="4" y="498"/>
                    </a:lnTo>
                    <a:lnTo>
                      <a:pt x="2" y="498"/>
                    </a:lnTo>
                    <a:lnTo>
                      <a:pt x="0" y="498"/>
                    </a:lnTo>
                    <a:lnTo>
                      <a:pt x="2" y="483"/>
                    </a:lnTo>
                    <a:lnTo>
                      <a:pt x="2" y="474"/>
                    </a:lnTo>
                    <a:lnTo>
                      <a:pt x="4" y="468"/>
                    </a:lnTo>
                    <a:lnTo>
                      <a:pt x="6" y="464"/>
                    </a:lnTo>
                    <a:lnTo>
                      <a:pt x="8" y="459"/>
                    </a:lnTo>
                    <a:lnTo>
                      <a:pt x="6" y="457"/>
                    </a:lnTo>
                    <a:lnTo>
                      <a:pt x="2" y="455"/>
                    </a:lnTo>
                    <a:lnTo>
                      <a:pt x="4" y="451"/>
                    </a:lnTo>
                    <a:lnTo>
                      <a:pt x="4" y="447"/>
                    </a:lnTo>
                    <a:lnTo>
                      <a:pt x="4" y="445"/>
                    </a:lnTo>
                    <a:lnTo>
                      <a:pt x="6" y="442"/>
                    </a:lnTo>
                    <a:lnTo>
                      <a:pt x="13" y="440"/>
                    </a:lnTo>
                    <a:lnTo>
                      <a:pt x="17" y="440"/>
                    </a:lnTo>
                    <a:lnTo>
                      <a:pt x="17" y="434"/>
                    </a:lnTo>
                    <a:lnTo>
                      <a:pt x="17" y="428"/>
                    </a:lnTo>
                    <a:lnTo>
                      <a:pt x="15" y="423"/>
                    </a:lnTo>
                    <a:lnTo>
                      <a:pt x="11" y="419"/>
                    </a:lnTo>
                    <a:lnTo>
                      <a:pt x="13" y="413"/>
                    </a:lnTo>
                    <a:lnTo>
                      <a:pt x="21" y="408"/>
                    </a:lnTo>
                    <a:lnTo>
                      <a:pt x="23" y="402"/>
                    </a:lnTo>
                    <a:lnTo>
                      <a:pt x="30" y="398"/>
                    </a:lnTo>
                    <a:lnTo>
                      <a:pt x="45" y="393"/>
                    </a:lnTo>
                    <a:lnTo>
                      <a:pt x="49" y="387"/>
                    </a:lnTo>
                    <a:lnTo>
                      <a:pt x="47" y="383"/>
                    </a:lnTo>
                    <a:lnTo>
                      <a:pt x="47" y="379"/>
                    </a:lnTo>
                    <a:lnTo>
                      <a:pt x="49" y="372"/>
                    </a:lnTo>
                    <a:lnTo>
                      <a:pt x="53" y="368"/>
                    </a:lnTo>
                    <a:lnTo>
                      <a:pt x="57" y="366"/>
                    </a:lnTo>
                    <a:lnTo>
                      <a:pt x="59" y="366"/>
                    </a:lnTo>
                    <a:lnTo>
                      <a:pt x="64" y="366"/>
                    </a:lnTo>
                    <a:lnTo>
                      <a:pt x="68" y="368"/>
                    </a:lnTo>
                    <a:lnTo>
                      <a:pt x="76" y="364"/>
                    </a:lnTo>
                    <a:lnTo>
                      <a:pt x="81" y="359"/>
                    </a:lnTo>
                    <a:lnTo>
                      <a:pt x="81" y="355"/>
                    </a:lnTo>
                    <a:lnTo>
                      <a:pt x="89" y="355"/>
                    </a:lnTo>
                    <a:lnTo>
                      <a:pt x="96" y="351"/>
                    </a:lnTo>
                    <a:lnTo>
                      <a:pt x="98" y="351"/>
                    </a:lnTo>
                    <a:lnTo>
                      <a:pt x="98" y="349"/>
                    </a:lnTo>
                    <a:lnTo>
                      <a:pt x="98" y="349"/>
                    </a:lnTo>
                    <a:lnTo>
                      <a:pt x="98" y="347"/>
                    </a:lnTo>
                    <a:lnTo>
                      <a:pt x="96" y="347"/>
                    </a:lnTo>
                    <a:lnTo>
                      <a:pt x="85" y="330"/>
                    </a:lnTo>
                    <a:lnTo>
                      <a:pt x="83" y="330"/>
                    </a:lnTo>
                    <a:lnTo>
                      <a:pt x="83" y="328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5" y="325"/>
                    </a:lnTo>
                    <a:lnTo>
                      <a:pt x="87" y="323"/>
                    </a:lnTo>
                    <a:lnTo>
                      <a:pt x="89" y="325"/>
                    </a:lnTo>
                    <a:lnTo>
                      <a:pt x="91" y="328"/>
                    </a:lnTo>
                    <a:lnTo>
                      <a:pt x="91" y="328"/>
                    </a:lnTo>
                    <a:lnTo>
                      <a:pt x="93" y="330"/>
                    </a:lnTo>
                    <a:lnTo>
                      <a:pt x="93" y="330"/>
                    </a:lnTo>
                    <a:lnTo>
                      <a:pt x="93" y="332"/>
                    </a:lnTo>
                    <a:lnTo>
                      <a:pt x="96" y="334"/>
                    </a:lnTo>
                    <a:lnTo>
                      <a:pt x="102" y="336"/>
                    </a:lnTo>
                    <a:lnTo>
                      <a:pt x="104" y="336"/>
                    </a:lnTo>
                    <a:lnTo>
                      <a:pt x="104" y="338"/>
                    </a:lnTo>
                    <a:lnTo>
                      <a:pt x="106" y="345"/>
                    </a:lnTo>
                    <a:lnTo>
                      <a:pt x="108" y="345"/>
                    </a:lnTo>
                    <a:lnTo>
                      <a:pt x="110" y="345"/>
                    </a:lnTo>
                    <a:lnTo>
                      <a:pt x="115" y="342"/>
                    </a:lnTo>
                    <a:lnTo>
                      <a:pt x="130" y="330"/>
                    </a:lnTo>
                    <a:lnTo>
                      <a:pt x="130" y="330"/>
                    </a:lnTo>
                    <a:lnTo>
                      <a:pt x="132" y="328"/>
                    </a:lnTo>
                    <a:lnTo>
                      <a:pt x="144" y="325"/>
                    </a:lnTo>
                    <a:lnTo>
                      <a:pt x="147" y="323"/>
                    </a:lnTo>
                    <a:lnTo>
                      <a:pt x="149" y="323"/>
                    </a:lnTo>
                    <a:lnTo>
                      <a:pt x="149" y="323"/>
                    </a:lnTo>
                    <a:lnTo>
                      <a:pt x="153" y="323"/>
                    </a:lnTo>
                    <a:lnTo>
                      <a:pt x="159" y="325"/>
                    </a:lnTo>
                    <a:lnTo>
                      <a:pt x="161" y="328"/>
                    </a:lnTo>
                    <a:lnTo>
                      <a:pt x="161" y="330"/>
                    </a:lnTo>
                    <a:lnTo>
                      <a:pt x="161" y="332"/>
                    </a:lnTo>
                    <a:lnTo>
                      <a:pt x="159" y="332"/>
                    </a:lnTo>
                    <a:lnTo>
                      <a:pt x="159" y="334"/>
                    </a:lnTo>
                    <a:lnTo>
                      <a:pt x="161" y="336"/>
                    </a:lnTo>
                    <a:lnTo>
                      <a:pt x="161" y="336"/>
                    </a:lnTo>
                    <a:lnTo>
                      <a:pt x="166" y="336"/>
                    </a:lnTo>
                    <a:lnTo>
                      <a:pt x="170" y="332"/>
                    </a:lnTo>
                    <a:lnTo>
                      <a:pt x="172" y="330"/>
                    </a:lnTo>
                    <a:lnTo>
                      <a:pt x="174" y="328"/>
                    </a:lnTo>
                    <a:lnTo>
                      <a:pt x="176" y="328"/>
                    </a:lnTo>
                    <a:lnTo>
                      <a:pt x="181" y="330"/>
                    </a:lnTo>
                    <a:lnTo>
                      <a:pt x="183" y="332"/>
                    </a:lnTo>
                    <a:lnTo>
                      <a:pt x="187" y="336"/>
                    </a:lnTo>
                    <a:lnTo>
                      <a:pt x="193" y="338"/>
                    </a:lnTo>
                    <a:lnTo>
                      <a:pt x="210" y="330"/>
                    </a:lnTo>
                    <a:lnTo>
                      <a:pt x="219" y="328"/>
                    </a:lnTo>
                    <a:lnTo>
                      <a:pt x="219" y="328"/>
                    </a:lnTo>
                    <a:lnTo>
                      <a:pt x="219" y="325"/>
                    </a:lnTo>
                    <a:lnTo>
                      <a:pt x="219" y="323"/>
                    </a:lnTo>
                    <a:lnTo>
                      <a:pt x="219" y="321"/>
                    </a:lnTo>
                    <a:lnTo>
                      <a:pt x="219" y="319"/>
                    </a:lnTo>
                    <a:lnTo>
                      <a:pt x="217" y="317"/>
                    </a:lnTo>
                    <a:lnTo>
                      <a:pt x="215" y="313"/>
                    </a:lnTo>
                    <a:lnTo>
                      <a:pt x="213" y="311"/>
                    </a:lnTo>
                    <a:lnTo>
                      <a:pt x="213" y="308"/>
                    </a:lnTo>
                    <a:lnTo>
                      <a:pt x="210" y="306"/>
                    </a:lnTo>
                    <a:lnTo>
                      <a:pt x="210" y="300"/>
                    </a:lnTo>
                    <a:lnTo>
                      <a:pt x="210" y="294"/>
                    </a:lnTo>
                    <a:lnTo>
                      <a:pt x="208" y="294"/>
                    </a:lnTo>
                    <a:lnTo>
                      <a:pt x="208" y="291"/>
                    </a:lnTo>
                    <a:lnTo>
                      <a:pt x="208" y="291"/>
                    </a:lnTo>
                    <a:lnTo>
                      <a:pt x="206" y="291"/>
                    </a:lnTo>
                    <a:lnTo>
                      <a:pt x="202" y="289"/>
                    </a:lnTo>
                    <a:lnTo>
                      <a:pt x="202" y="287"/>
                    </a:lnTo>
                    <a:lnTo>
                      <a:pt x="200" y="287"/>
                    </a:lnTo>
                    <a:lnTo>
                      <a:pt x="200" y="285"/>
                    </a:lnTo>
                    <a:lnTo>
                      <a:pt x="200" y="283"/>
                    </a:lnTo>
                    <a:lnTo>
                      <a:pt x="202" y="279"/>
                    </a:lnTo>
                    <a:lnTo>
                      <a:pt x="202" y="274"/>
                    </a:lnTo>
                    <a:lnTo>
                      <a:pt x="202" y="272"/>
                    </a:lnTo>
                    <a:lnTo>
                      <a:pt x="202" y="272"/>
                    </a:lnTo>
                    <a:lnTo>
                      <a:pt x="202" y="270"/>
                    </a:lnTo>
                    <a:lnTo>
                      <a:pt x="202" y="270"/>
                    </a:lnTo>
                    <a:lnTo>
                      <a:pt x="206" y="266"/>
                    </a:lnTo>
                    <a:lnTo>
                      <a:pt x="219" y="260"/>
                    </a:lnTo>
                    <a:lnTo>
                      <a:pt x="221" y="260"/>
                    </a:lnTo>
                    <a:lnTo>
                      <a:pt x="221" y="262"/>
                    </a:lnTo>
                    <a:lnTo>
                      <a:pt x="223" y="266"/>
                    </a:lnTo>
                    <a:lnTo>
                      <a:pt x="225" y="268"/>
                    </a:lnTo>
                    <a:lnTo>
                      <a:pt x="227" y="268"/>
                    </a:lnTo>
                    <a:lnTo>
                      <a:pt x="227" y="270"/>
                    </a:lnTo>
                    <a:lnTo>
                      <a:pt x="230" y="270"/>
                    </a:lnTo>
                    <a:lnTo>
                      <a:pt x="232" y="272"/>
                    </a:lnTo>
                    <a:lnTo>
                      <a:pt x="234" y="272"/>
                    </a:lnTo>
                    <a:lnTo>
                      <a:pt x="236" y="272"/>
                    </a:lnTo>
                    <a:lnTo>
                      <a:pt x="238" y="270"/>
                    </a:lnTo>
                    <a:lnTo>
                      <a:pt x="240" y="268"/>
                    </a:lnTo>
                    <a:lnTo>
                      <a:pt x="242" y="264"/>
                    </a:lnTo>
                    <a:lnTo>
                      <a:pt x="242" y="253"/>
                    </a:lnTo>
                    <a:lnTo>
                      <a:pt x="242" y="247"/>
                    </a:lnTo>
                    <a:lnTo>
                      <a:pt x="240" y="245"/>
                    </a:lnTo>
                    <a:lnTo>
                      <a:pt x="240" y="243"/>
                    </a:lnTo>
                    <a:lnTo>
                      <a:pt x="240" y="240"/>
                    </a:lnTo>
                    <a:lnTo>
                      <a:pt x="240" y="238"/>
                    </a:lnTo>
                    <a:lnTo>
                      <a:pt x="240" y="238"/>
                    </a:lnTo>
                    <a:lnTo>
                      <a:pt x="249" y="234"/>
                    </a:lnTo>
                    <a:lnTo>
                      <a:pt x="253" y="228"/>
                    </a:lnTo>
                    <a:lnTo>
                      <a:pt x="255" y="223"/>
                    </a:lnTo>
                    <a:lnTo>
                      <a:pt x="255" y="223"/>
                    </a:lnTo>
                    <a:lnTo>
                      <a:pt x="255" y="221"/>
                    </a:lnTo>
                    <a:lnTo>
                      <a:pt x="255" y="221"/>
                    </a:lnTo>
                    <a:lnTo>
                      <a:pt x="257" y="221"/>
                    </a:lnTo>
                    <a:lnTo>
                      <a:pt x="261" y="219"/>
                    </a:lnTo>
                    <a:lnTo>
                      <a:pt x="266" y="217"/>
                    </a:lnTo>
                    <a:lnTo>
                      <a:pt x="274" y="213"/>
                    </a:lnTo>
                    <a:lnTo>
                      <a:pt x="291" y="200"/>
                    </a:lnTo>
                    <a:lnTo>
                      <a:pt x="293" y="198"/>
                    </a:lnTo>
                    <a:lnTo>
                      <a:pt x="298" y="198"/>
                    </a:lnTo>
                    <a:lnTo>
                      <a:pt x="304" y="200"/>
                    </a:lnTo>
                    <a:lnTo>
                      <a:pt x="306" y="200"/>
                    </a:lnTo>
                    <a:lnTo>
                      <a:pt x="306" y="200"/>
                    </a:lnTo>
                    <a:lnTo>
                      <a:pt x="308" y="198"/>
                    </a:lnTo>
                    <a:lnTo>
                      <a:pt x="310" y="196"/>
                    </a:lnTo>
                    <a:lnTo>
                      <a:pt x="310" y="194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12" y="192"/>
                    </a:lnTo>
                    <a:lnTo>
                      <a:pt x="321" y="192"/>
                    </a:lnTo>
                    <a:lnTo>
                      <a:pt x="325" y="192"/>
                    </a:lnTo>
                    <a:lnTo>
                      <a:pt x="332" y="183"/>
                    </a:lnTo>
                    <a:lnTo>
                      <a:pt x="334" y="181"/>
                    </a:lnTo>
                    <a:lnTo>
                      <a:pt x="336" y="175"/>
                    </a:lnTo>
                    <a:lnTo>
                      <a:pt x="336" y="172"/>
                    </a:lnTo>
                    <a:lnTo>
                      <a:pt x="336" y="172"/>
                    </a:lnTo>
                    <a:lnTo>
                      <a:pt x="338" y="170"/>
                    </a:lnTo>
                    <a:lnTo>
                      <a:pt x="338" y="170"/>
                    </a:lnTo>
                    <a:lnTo>
                      <a:pt x="340" y="170"/>
                    </a:lnTo>
                    <a:lnTo>
                      <a:pt x="342" y="172"/>
                    </a:lnTo>
                    <a:lnTo>
                      <a:pt x="344" y="172"/>
                    </a:lnTo>
                    <a:lnTo>
                      <a:pt x="344" y="172"/>
                    </a:lnTo>
                    <a:lnTo>
                      <a:pt x="344" y="175"/>
                    </a:lnTo>
                    <a:lnTo>
                      <a:pt x="344" y="175"/>
                    </a:lnTo>
                    <a:lnTo>
                      <a:pt x="346" y="177"/>
                    </a:lnTo>
                    <a:lnTo>
                      <a:pt x="346" y="179"/>
                    </a:lnTo>
                    <a:lnTo>
                      <a:pt x="346" y="179"/>
                    </a:lnTo>
                    <a:lnTo>
                      <a:pt x="366" y="179"/>
                    </a:lnTo>
                    <a:lnTo>
                      <a:pt x="370" y="177"/>
                    </a:lnTo>
                    <a:lnTo>
                      <a:pt x="385" y="170"/>
                    </a:lnTo>
                    <a:lnTo>
                      <a:pt x="385" y="170"/>
                    </a:lnTo>
                    <a:lnTo>
                      <a:pt x="393" y="164"/>
                    </a:lnTo>
                    <a:lnTo>
                      <a:pt x="393" y="162"/>
                    </a:lnTo>
                    <a:lnTo>
                      <a:pt x="393" y="162"/>
                    </a:lnTo>
                    <a:lnTo>
                      <a:pt x="393" y="158"/>
                    </a:lnTo>
                    <a:lnTo>
                      <a:pt x="393" y="155"/>
                    </a:lnTo>
                    <a:lnTo>
                      <a:pt x="393" y="153"/>
                    </a:lnTo>
                    <a:lnTo>
                      <a:pt x="395" y="149"/>
                    </a:lnTo>
                    <a:lnTo>
                      <a:pt x="395" y="147"/>
                    </a:lnTo>
                    <a:lnTo>
                      <a:pt x="395" y="145"/>
                    </a:lnTo>
                    <a:lnTo>
                      <a:pt x="395" y="143"/>
                    </a:lnTo>
                    <a:lnTo>
                      <a:pt x="395" y="143"/>
                    </a:lnTo>
                    <a:lnTo>
                      <a:pt x="395" y="138"/>
                    </a:lnTo>
                    <a:lnTo>
                      <a:pt x="395" y="136"/>
                    </a:lnTo>
                    <a:lnTo>
                      <a:pt x="395" y="136"/>
                    </a:lnTo>
                    <a:lnTo>
                      <a:pt x="393" y="134"/>
                    </a:lnTo>
                    <a:lnTo>
                      <a:pt x="393" y="134"/>
                    </a:lnTo>
                    <a:lnTo>
                      <a:pt x="395" y="132"/>
                    </a:lnTo>
                    <a:lnTo>
                      <a:pt x="404" y="128"/>
                    </a:lnTo>
                    <a:lnTo>
                      <a:pt x="415" y="128"/>
                    </a:lnTo>
                    <a:lnTo>
                      <a:pt x="442" y="117"/>
                    </a:lnTo>
                    <a:lnTo>
                      <a:pt x="451" y="111"/>
                    </a:lnTo>
                    <a:lnTo>
                      <a:pt x="455" y="109"/>
                    </a:lnTo>
                    <a:lnTo>
                      <a:pt x="455" y="109"/>
                    </a:lnTo>
                    <a:lnTo>
                      <a:pt x="457" y="109"/>
                    </a:lnTo>
                    <a:lnTo>
                      <a:pt x="463" y="109"/>
                    </a:lnTo>
                    <a:lnTo>
                      <a:pt x="463" y="109"/>
                    </a:lnTo>
                    <a:lnTo>
                      <a:pt x="466" y="107"/>
                    </a:lnTo>
                    <a:lnTo>
                      <a:pt x="466" y="102"/>
                    </a:lnTo>
                    <a:lnTo>
                      <a:pt x="468" y="100"/>
                    </a:lnTo>
                    <a:lnTo>
                      <a:pt x="468" y="100"/>
                    </a:lnTo>
                    <a:lnTo>
                      <a:pt x="472" y="98"/>
                    </a:lnTo>
                    <a:lnTo>
                      <a:pt x="480" y="92"/>
                    </a:lnTo>
                    <a:lnTo>
                      <a:pt x="483" y="92"/>
                    </a:lnTo>
                    <a:lnTo>
                      <a:pt x="483" y="90"/>
                    </a:lnTo>
                    <a:lnTo>
                      <a:pt x="485" y="85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7" y="83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89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1" y="85"/>
                    </a:lnTo>
                    <a:lnTo>
                      <a:pt x="493" y="83"/>
                    </a:lnTo>
                    <a:lnTo>
                      <a:pt x="493" y="83"/>
                    </a:lnTo>
                    <a:lnTo>
                      <a:pt x="493" y="81"/>
                    </a:lnTo>
                    <a:lnTo>
                      <a:pt x="493" y="81"/>
                    </a:lnTo>
                    <a:lnTo>
                      <a:pt x="493" y="79"/>
                    </a:lnTo>
                    <a:lnTo>
                      <a:pt x="493" y="77"/>
                    </a:lnTo>
                    <a:lnTo>
                      <a:pt x="491" y="73"/>
                    </a:lnTo>
                    <a:lnTo>
                      <a:pt x="485" y="68"/>
                    </a:lnTo>
                    <a:lnTo>
                      <a:pt x="495" y="60"/>
                    </a:lnTo>
                    <a:lnTo>
                      <a:pt x="497" y="58"/>
                    </a:lnTo>
                    <a:lnTo>
                      <a:pt x="502" y="51"/>
                    </a:lnTo>
                    <a:lnTo>
                      <a:pt x="502" y="49"/>
                    </a:lnTo>
                    <a:lnTo>
                      <a:pt x="504" y="49"/>
                    </a:lnTo>
                    <a:lnTo>
                      <a:pt x="510" y="51"/>
                    </a:lnTo>
                    <a:lnTo>
                      <a:pt x="512" y="51"/>
                    </a:lnTo>
                    <a:lnTo>
                      <a:pt x="512" y="51"/>
                    </a:lnTo>
                    <a:lnTo>
                      <a:pt x="512" y="49"/>
                    </a:lnTo>
                    <a:lnTo>
                      <a:pt x="512" y="47"/>
                    </a:lnTo>
                    <a:lnTo>
                      <a:pt x="512" y="43"/>
                    </a:lnTo>
                    <a:lnTo>
                      <a:pt x="512" y="39"/>
                    </a:lnTo>
                    <a:lnTo>
                      <a:pt x="510" y="39"/>
                    </a:lnTo>
                    <a:lnTo>
                      <a:pt x="510" y="36"/>
                    </a:lnTo>
                    <a:lnTo>
                      <a:pt x="508" y="36"/>
                    </a:lnTo>
                    <a:lnTo>
                      <a:pt x="508" y="34"/>
                    </a:lnTo>
                    <a:lnTo>
                      <a:pt x="508" y="32"/>
                    </a:lnTo>
                    <a:lnTo>
                      <a:pt x="504" y="19"/>
                    </a:lnTo>
                    <a:lnTo>
                      <a:pt x="504" y="15"/>
                    </a:lnTo>
                    <a:lnTo>
                      <a:pt x="506" y="13"/>
                    </a:lnTo>
                    <a:lnTo>
                      <a:pt x="514" y="2"/>
                    </a:lnTo>
                    <a:lnTo>
                      <a:pt x="519" y="0"/>
                    </a:lnTo>
                    <a:lnTo>
                      <a:pt x="538" y="5"/>
                    </a:lnTo>
                    <a:lnTo>
                      <a:pt x="538" y="11"/>
                    </a:lnTo>
                    <a:lnTo>
                      <a:pt x="536" y="17"/>
                    </a:lnTo>
                    <a:lnTo>
                      <a:pt x="536" y="19"/>
                    </a:lnTo>
                    <a:lnTo>
                      <a:pt x="536" y="22"/>
                    </a:lnTo>
                    <a:lnTo>
                      <a:pt x="536" y="24"/>
                    </a:lnTo>
                    <a:lnTo>
                      <a:pt x="536" y="26"/>
                    </a:lnTo>
                    <a:lnTo>
                      <a:pt x="536" y="28"/>
                    </a:lnTo>
                    <a:lnTo>
                      <a:pt x="538" y="28"/>
                    </a:lnTo>
                    <a:lnTo>
                      <a:pt x="540" y="30"/>
                    </a:lnTo>
                    <a:lnTo>
                      <a:pt x="548" y="32"/>
                    </a:lnTo>
                    <a:lnTo>
                      <a:pt x="553" y="34"/>
                    </a:lnTo>
                    <a:lnTo>
                      <a:pt x="563" y="45"/>
                    </a:lnTo>
                    <a:lnTo>
                      <a:pt x="568" y="47"/>
                    </a:lnTo>
                    <a:lnTo>
                      <a:pt x="570" y="47"/>
                    </a:lnTo>
                    <a:lnTo>
                      <a:pt x="572" y="47"/>
                    </a:lnTo>
                    <a:lnTo>
                      <a:pt x="572" y="47"/>
                    </a:lnTo>
                    <a:lnTo>
                      <a:pt x="576" y="45"/>
                    </a:lnTo>
                    <a:lnTo>
                      <a:pt x="576" y="45"/>
                    </a:lnTo>
                    <a:lnTo>
                      <a:pt x="578" y="45"/>
                    </a:lnTo>
                    <a:lnTo>
                      <a:pt x="578" y="45"/>
                    </a:lnTo>
                    <a:lnTo>
                      <a:pt x="580" y="47"/>
                    </a:lnTo>
                    <a:lnTo>
                      <a:pt x="580" y="49"/>
                    </a:lnTo>
                    <a:lnTo>
                      <a:pt x="585" y="58"/>
                    </a:lnTo>
                    <a:lnTo>
                      <a:pt x="585" y="62"/>
                    </a:lnTo>
                    <a:lnTo>
                      <a:pt x="585" y="66"/>
                    </a:lnTo>
                    <a:lnTo>
                      <a:pt x="585" y="70"/>
                    </a:lnTo>
                    <a:lnTo>
                      <a:pt x="585" y="75"/>
                    </a:lnTo>
                    <a:lnTo>
                      <a:pt x="585" y="77"/>
                    </a:lnTo>
                    <a:lnTo>
                      <a:pt x="589" y="83"/>
                    </a:lnTo>
                    <a:lnTo>
                      <a:pt x="606" y="100"/>
                    </a:lnTo>
                    <a:lnTo>
                      <a:pt x="612" y="109"/>
                    </a:lnTo>
                    <a:lnTo>
                      <a:pt x="612" y="111"/>
                    </a:lnTo>
                    <a:lnTo>
                      <a:pt x="614" y="113"/>
                    </a:lnTo>
                    <a:lnTo>
                      <a:pt x="614" y="117"/>
                    </a:lnTo>
                    <a:lnTo>
                      <a:pt x="617" y="117"/>
                    </a:lnTo>
                    <a:lnTo>
                      <a:pt x="617" y="117"/>
                    </a:lnTo>
                    <a:lnTo>
                      <a:pt x="625" y="113"/>
                    </a:lnTo>
                    <a:lnTo>
                      <a:pt x="627" y="113"/>
                    </a:lnTo>
                    <a:lnTo>
                      <a:pt x="631" y="113"/>
                    </a:lnTo>
                    <a:lnTo>
                      <a:pt x="640" y="117"/>
                    </a:lnTo>
                    <a:lnTo>
                      <a:pt x="640" y="126"/>
                    </a:lnTo>
                    <a:lnTo>
                      <a:pt x="640" y="130"/>
                    </a:lnTo>
                    <a:lnTo>
                      <a:pt x="638" y="132"/>
                    </a:lnTo>
                    <a:lnTo>
                      <a:pt x="638" y="134"/>
                    </a:lnTo>
                    <a:lnTo>
                      <a:pt x="638" y="136"/>
                    </a:lnTo>
                    <a:lnTo>
                      <a:pt x="638" y="138"/>
                    </a:lnTo>
                    <a:lnTo>
                      <a:pt x="644" y="147"/>
                    </a:lnTo>
                    <a:lnTo>
                      <a:pt x="646" y="151"/>
                    </a:lnTo>
                    <a:lnTo>
                      <a:pt x="648" y="160"/>
                    </a:lnTo>
                    <a:lnTo>
                      <a:pt x="651" y="162"/>
                    </a:lnTo>
                    <a:lnTo>
                      <a:pt x="651" y="164"/>
                    </a:lnTo>
                    <a:lnTo>
                      <a:pt x="655" y="166"/>
                    </a:lnTo>
                    <a:lnTo>
                      <a:pt x="655" y="166"/>
                    </a:lnTo>
                    <a:lnTo>
                      <a:pt x="655" y="168"/>
                    </a:lnTo>
                    <a:lnTo>
                      <a:pt x="653" y="177"/>
                    </a:lnTo>
                    <a:lnTo>
                      <a:pt x="651" y="189"/>
                    </a:lnTo>
                    <a:lnTo>
                      <a:pt x="651" y="192"/>
                    </a:lnTo>
                    <a:lnTo>
                      <a:pt x="648" y="194"/>
                    </a:lnTo>
                    <a:lnTo>
                      <a:pt x="648" y="194"/>
                    </a:lnTo>
                    <a:lnTo>
                      <a:pt x="642" y="198"/>
                    </a:lnTo>
                    <a:lnTo>
                      <a:pt x="642" y="200"/>
                    </a:lnTo>
                    <a:lnTo>
                      <a:pt x="640" y="200"/>
                    </a:lnTo>
                    <a:lnTo>
                      <a:pt x="640" y="200"/>
                    </a:lnTo>
                    <a:lnTo>
                      <a:pt x="636" y="200"/>
                    </a:lnTo>
                    <a:lnTo>
                      <a:pt x="636" y="200"/>
                    </a:lnTo>
                    <a:lnTo>
                      <a:pt x="634" y="198"/>
                    </a:lnTo>
                    <a:lnTo>
                      <a:pt x="627" y="192"/>
                    </a:lnTo>
                    <a:lnTo>
                      <a:pt x="627" y="192"/>
                    </a:lnTo>
                    <a:lnTo>
                      <a:pt x="625" y="192"/>
                    </a:lnTo>
                    <a:lnTo>
                      <a:pt x="621" y="192"/>
                    </a:lnTo>
                    <a:lnTo>
                      <a:pt x="619" y="194"/>
                    </a:lnTo>
                    <a:lnTo>
                      <a:pt x="617" y="194"/>
                    </a:lnTo>
                    <a:lnTo>
                      <a:pt x="614" y="196"/>
                    </a:lnTo>
                    <a:lnTo>
                      <a:pt x="612" y="202"/>
                    </a:lnTo>
                    <a:lnTo>
                      <a:pt x="610" y="204"/>
                    </a:lnTo>
                    <a:lnTo>
                      <a:pt x="608" y="206"/>
                    </a:lnTo>
                    <a:lnTo>
                      <a:pt x="608" y="206"/>
                    </a:lnTo>
                    <a:lnTo>
                      <a:pt x="608" y="209"/>
                    </a:lnTo>
                    <a:lnTo>
                      <a:pt x="606" y="213"/>
                    </a:lnTo>
                    <a:lnTo>
                      <a:pt x="608" y="230"/>
                    </a:lnTo>
                    <a:lnTo>
                      <a:pt x="608" y="230"/>
                    </a:lnTo>
                    <a:lnTo>
                      <a:pt x="608" y="232"/>
                    </a:lnTo>
                    <a:lnTo>
                      <a:pt x="608" y="234"/>
                    </a:lnTo>
                    <a:lnTo>
                      <a:pt x="610" y="236"/>
                    </a:lnTo>
                    <a:lnTo>
                      <a:pt x="610" y="236"/>
                    </a:lnTo>
                    <a:lnTo>
                      <a:pt x="610" y="238"/>
                    </a:lnTo>
                    <a:lnTo>
                      <a:pt x="612" y="238"/>
                    </a:lnTo>
                    <a:lnTo>
                      <a:pt x="614" y="238"/>
                    </a:lnTo>
                    <a:lnTo>
                      <a:pt x="617" y="240"/>
                    </a:lnTo>
                    <a:lnTo>
                      <a:pt x="617" y="240"/>
                    </a:lnTo>
                    <a:lnTo>
                      <a:pt x="614" y="243"/>
                    </a:lnTo>
                    <a:lnTo>
                      <a:pt x="610" y="249"/>
                    </a:lnTo>
                    <a:lnTo>
                      <a:pt x="610" y="253"/>
                    </a:lnTo>
                    <a:lnTo>
                      <a:pt x="608" y="257"/>
                    </a:lnTo>
                    <a:lnTo>
                      <a:pt x="608" y="264"/>
                    </a:lnTo>
                    <a:lnTo>
                      <a:pt x="604" y="266"/>
                    </a:lnTo>
                    <a:lnTo>
                      <a:pt x="604" y="270"/>
                    </a:lnTo>
                    <a:lnTo>
                      <a:pt x="604" y="270"/>
                    </a:lnTo>
                    <a:lnTo>
                      <a:pt x="606" y="272"/>
                    </a:lnTo>
                    <a:lnTo>
                      <a:pt x="621" y="274"/>
                    </a:lnTo>
                    <a:lnTo>
                      <a:pt x="621" y="274"/>
                    </a:lnTo>
                    <a:lnTo>
                      <a:pt x="623" y="274"/>
                    </a:lnTo>
                    <a:lnTo>
                      <a:pt x="623" y="277"/>
                    </a:lnTo>
                    <a:lnTo>
                      <a:pt x="623" y="279"/>
                    </a:lnTo>
                    <a:lnTo>
                      <a:pt x="625" y="279"/>
                    </a:lnTo>
                    <a:lnTo>
                      <a:pt x="631" y="283"/>
                    </a:lnTo>
                    <a:lnTo>
                      <a:pt x="631" y="285"/>
                    </a:lnTo>
                    <a:lnTo>
                      <a:pt x="640" y="298"/>
                    </a:lnTo>
                    <a:lnTo>
                      <a:pt x="642" y="302"/>
                    </a:lnTo>
                    <a:lnTo>
                      <a:pt x="646" y="304"/>
                    </a:lnTo>
                    <a:lnTo>
                      <a:pt x="651" y="306"/>
                    </a:lnTo>
                    <a:lnTo>
                      <a:pt x="651" y="306"/>
                    </a:lnTo>
                    <a:lnTo>
                      <a:pt x="653" y="311"/>
                    </a:lnTo>
                    <a:lnTo>
                      <a:pt x="659" y="323"/>
                    </a:lnTo>
                    <a:lnTo>
                      <a:pt x="659" y="325"/>
                    </a:lnTo>
                    <a:lnTo>
                      <a:pt x="659" y="328"/>
                    </a:lnTo>
                    <a:lnTo>
                      <a:pt x="659" y="330"/>
                    </a:lnTo>
                    <a:lnTo>
                      <a:pt x="659" y="332"/>
                    </a:lnTo>
                    <a:lnTo>
                      <a:pt x="659" y="332"/>
                    </a:lnTo>
                    <a:lnTo>
                      <a:pt x="659" y="334"/>
                    </a:lnTo>
                    <a:lnTo>
                      <a:pt x="657" y="334"/>
                    </a:lnTo>
                    <a:lnTo>
                      <a:pt x="653" y="336"/>
                    </a:lnTo>
                    <a:lnTo>
                      <a:pt x="636" y="338"/>
                    </a:lnTo>
                    <a:lnTo>
                      <a:pt x="634" y="338"/>
                    </a:lnTo>
                    <a:lnTo>
                      <a:pt x="634" y="340"/>
                    </a:lnTo>
                    <a:lnTo>
                      <a:pt x="631" y="345"/>
                    </a:lnTo>
                    <a:lnTo>
                      <a:pt x="631" y="347"/>
                    </a:lnTo>
                    <a:lnTo>
                      <a:pt x="631" y="347"/>
                    </a:lnTo>
                    <a:lnTo>
                      <a:pt x="636" y="351"/>
                    </a:lnTo>
                    <a:lnTo>
                      <a:pt x="636" y="351"/>
                    </a:lnTo>
                    <a:lnTo>
                      <a:pt x="636" y="353"/>
                    </a:lnTo>
                    <a:lnTo>
                      <a:pt x="634" y="359"/>
                    </a:lnTo>
                    <a:lnTo>
                      <a:pt x="631" y="362"/>
                    </a:lnTo>
                    <a:lnTo>
                      <a:pt x="631" y="364"/>
                    </a:lnTo>
                    <a:lnTo>
                      <a:pt x="627" y="364"/>
                    </a:lnTo>
                    <a:lnTo>
                      <a:pt x="627" y="362"/>
                    </a:lnTo>
                    <a:lnTo>
                      <a:pt x="625" y="362"/>
                    </a:lnTo>
                    <a:lnTo>
                      <a:pt x="623" y="359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21" y="357"/>
                    </a:lnTo>
                    <a:lnTo>
                      <a:pt x="619" y="357"/>
                    </a:lnTo>
                    <a:lnTo>
                      <a:pt x="619" y="359"/>
                    </a:lnTo>
                    <a:lnTo>
                      <a:pt x="617" y="362"/>
                    </a:lnTo>
                    <a:lnTo>
                      <a:pt x="608" y="368"/>
                    </a:lnTo>
                    <a:lnTo>
                      <a:pt x="604" y="372"/>
                    </a:lnTo>
                    <a:lnTo>
                      <a:pt x="597" y="374"/>
                    </a:lnTo>
                    <a:lnTo>
                      <a:pt x="597" y="376"/>
                    </a:lnTo>
                    <a:lnTo>
                      <a:pt x="595" y="381"/>
                    </a:lnTo>
                    <a:lnTo>
                      <a:pt x="591" y="389"/>
                    </a:lnTo>
                    <a:lnTo>
                      <a:pt x="591" y="396"/>
                    </a:lnTo>
                    <a:lnTo>
                      <a:pt x="593" y="398"/>
                    </a:lnTo>
                    <a:lnTo>
                      <a:pt x="593" y="400"/>
                    </a:lnTo>
                    <a:lnTo>
                      <a:pt x="595" y="402"/>
                    </a:lnTo>
                    <a:lnTo>
                      <a:pt x="595" y="402"/>
                    </a:lnTo>
                    <a:lnTo>
                      <a:pt x="602" y="406"/>
                    </a:lnTo>
                    <a:lnTo>
                      <a:pt x="604" y="406"/>
                    </a:lnTo>
                    <a:lnTo>
                      <a:pt x="604" y="406"/>
                    </a:lnTo>
                    <a:lnTo>
                      <a:pt x="604" y="408"/>
                    </a:lnTo>
                    <a:lnTo>
                      <a:pt x="604" y="408"/>
                    </a:lnTo>
                    <a:lnTo>
                      <a:pt x="604" y="415"/>
                    </a:lnTo>
                    <a:lnTo>
                      <a:pt x="604" y="417"/>
                    </a:lnTo>
                    <a:lnTo>
                      <a:pt x="604" y="419"/>
                    </a:lnTo>
                    <a:lnTo>
                      <a:pt x="604" y="419"/>
                    </a:lnTo>
                    <a:lnTo>
                      <a:pt x="604" y="421"/>
                    </a:lnTo>
                    <a:lnTo>
                      <a:pt x="602" y="421"/>
                    </a:lnTo>
                    <a:lnTo>
                      <a:pt x="599" y="421"/>
                    </a:lnTo>
                    <a:lnTo>
                      <a:pt x="599" y="421"/>
                    </a:lnTo>
                    <a:lnTo>
                      <a:pt x="597" y="419"/>
                    </a:lnTo>
                    <a:lnTo>
                      <a:pt x="595" y="417"/>
                    </a:lnTo>
                    <a:lnTo>
                      <a:pt x="593" y="417"/>
                    </a:lnTo>
                    <a:lnTo>
                      <a:pt x="593" y="417"/>
                    </a:lnTo>
                    <a:lnTo>
                      <a:pt x="591" y="417"/>
                    </a:lnTo>
                    <a:lnTo>
                      <a:pt x="589" y="419"/>
                    </a:lnTo>
                    <a:lnTo>
                      <a:pt x="587" y="419"/>
                    </a:lnTo>
                    <a:lnTo>
                      <a:pt x="585" y="419"/>
                    </a:lnTo>
                    <a:lnTo>
                      <a:pt x="582" y="417"/>
                    </a:lnTo>
                    <a:lnTo>
                      <a:pt x="582" y="419"/>
                    </a:lnTo>
                    <a:lnTo>
                      <a:pt x="580" y="419"/>
                    </a:lnTo>
                    <a:lnTo>
                      <a:pt x="578" y="425"/>
                    </a:lnTo>
                    <a:lnTo>
                      <a:pt x="578" y="428"/>
                    </a:lnTo>
                    <a:lnTo>
                      <a:pt x="578" y="430"/>
                    </a:lnTo>
                    <a:lnTo>
                      <a:pt x="578" y="434"/>
                    </a:lnTo>
                    <a:lnTo>
                      <a:pt x="576" y="436"/>
                    </a:lnTo>
                    <a:lnTo>
                      <a:pt x="574" y="440"/>
                    </a:lnTo>
                    <a:lnTo>
                      <a:pt x="568" y="442"/>
                    </a:lnTo>
                    <a:lnTo>
                      <a:pt x="557" y="455"/>
                    </a:lnTo>
                    <a:lnTo>
                      <a:pt x="557" y="455"/>
                    </a:lnTo>
                    <a:lnTo>
                      <a:pt x="561" y="457"/>
                    </a:lnTo>
                    <a:lnTo>
                      <a:pt x="585" y="474"/>
                    </a:lnTo>
                    <a:lnTo>
                      <a:pt x="587" y="479"/>
                    </a:lnTo>
                    <a:lnTo>
                      <a:pt x="589" y="485"/>
                    </a:lnTo>
                    <a:lnTo>
                      <a:pt x="595" y="493"/>
                    </a:lnTo>
                    <a:lnTo>
                      <a:pt x="610" y="491"/>
                    </a:lnTo>
                    <a:lnTo>
                      <a:pt x="623" y="485"/>
                    </a:lnTo>
                    <a:lnTo>
                      <a:pt x="638" y="474"/>
                    </a:lnTo>
                    <a:lnTo>
                      <a:pt x="651" y="464"/>
                    </a:lnTo>
                    <a:lnTo>
                      <a:pt x="689" y="447"/>
                    </a:lnTo>
                    <a:lnTo>
                      <a:pt x="699" y="445"/>
                    </a:lnTo>
                    <a:lnTo>
                      <a:pt x="704" y="445"/>
                    </a:lnTo>
                    <a:lnTo>
                      <a:pt x="708" y="447"/>
                    </a:lnTo>
                    <a:lnTo>
                      <a:pt x="748" y="485"/>
                    </a:lnTo>
                    <a:lnTo>
                      <a:pt x="757" y="502"/>
                    </a:lnTo>
                    <a:lnTo>
                      <a:pt x="755" y="519"/>
                    </a:lnTo>
                    <a:lnTo>
                      <a:pt x="757" y="525"/>
                    </a:lnTo>
                    <a:lnTo>
                      <a:pt x="765" y="536"/>
                    </a:lnTo>
                    <a:lnTo>
                      <a:pt x="770" y="542"/>
                    </a:lnTo>
                    <a:lnTo>
                      <a:pt x="772" y="549"/>
                    </a:lnTo>
                    <a:lnTo>
                      <a:pt x="774" y="553"/>
                    </a:lnTo>
                    <a:lnTo>
                      <a:pt x="774" y="557"/>
                    </a:lnTo>
                    <a:lnTo>
                      <a:pt x="782" y="568"/>
                    </a:lnTo>
                    <a:lnTo>
                      <a:pt x="784" y="572"/>
                    </a:lnTo>
                    <a:lnTo>
                      <a:pt x="784" y="576"/>
                    </a:lnTo>
                    <a:lnTo>
                      <a:pt x="789" y="581"/>
                    </a:lnTo>
                    <a:lnTo>
                      <a:pt x="795" y="581"/>
                    </a:lnTo>
                    <a:lnTo>
                      <a:pt x="801" y="576"/>
                    </a:lnTo>
                    <a:lnTo>
                      <a:pt x="806" y="578"/>
                    </a:lnTo>
                    <a:lnTo>
                      <a:pt x="806" y="585"/>
                    </a:lnTo>
                    <a:lnTo>
                      <a:pt x="801" y="591"/>
                    </a:lnTo>
                    <a:lnTo>
                      <a:pt x="797" y="602"/>
                    </a:lnTo>
                    <a:lnTo>
                      <a:pt x="787" y="604"/>
                    </a:lnTo>
                    <a:lnTo>
                      <a:pt x="778" y="612"/>
                    </a:lnTo>
                    <a:lnTo>
                      <a:pt x="772" y="623"/>
                    </a:lnTo>
                    <a:lnTo>
                      <a:pt x="774" y="636"/>
                    </a:lnTo>
                    <a:lnTo>
                      <a:pt x="780" y="646"/>
                    </a:lnTo>
                    <a:lnTo>
                      <a:pt x="791" y="663"/>
                    </a:lnTo>
                    <a:lnTo>
                      <a:pt x="797" y="678"/>
                    </a:lnTo>
                    <a:lnTo>
                      <a:pt x="795" y="691"/>
                    </a:lnTo>
                    <a:lnTo>
                      <a:pt x="804" y="702"/>
                    </a:lnTo>
                    <a:lnTo>
                      <a:pt x="814" y="723"/>
                    </a:lnTo>
                    <a:lnTo>
                      <a:pt x="818" y="731"/>
                    </a:lnTo>
                    <a:lnTo>
                      <a:pt x="821" y="736"/>
                    </a:lnTo>
                    <a:lnTo>
                      <a:pt x="812" y="740"/>
                    </a:lnTo>
                    <a:lnTo>
                      <a:pt x="814" y="742"/>
                    </a:lnTo>
                    <a:lnTo>
                      <a:pt x="818" y="744"/>
                    </a:lnTo>
                    <a:lnTo>
                      <a:pt x="825" y="744"/>
                    </a:lnTo>
                    <a:lnTo>
                      <a:pt x="831" y="746"/>
                    </a:lnTo>
                    <a:lnTo>
                      <a:pt x="836" y="751"/>
                    </a:lnTo>
                    <a:lnTo>
                      <a:pt x="833" y="753"/>
                    </a:lnTo>
                    <a:lnTo>
                      <a:pt x="831" y="761"/>
                    </a:lnTo>
                    <a:lnTo>
                      <a:pt x="831" y="761"/>
                    </a:lnTo>
                    <a:lnTo>
                      <a:pt x="833" y="765"/>
                    </a:lnTo>
                    <a:lnTo>
                      <a:pt x="836" y="774"/>
                    </a:lnTo>
                    <a:lnTo>
                      <a:pt x="836" y="780"/>
                    </a:lnTo>
                    <a:lnTo>
                      <a:pt x="827" y="808"/>
                    </a:lnTo>
                    <a:lnTo>
                      <a:pt x="827" y="812"/>
                    </a:lnTo>
                    <a:lnTo>
                      <a:pt x="836" y="814"/>
                    </a:lnTo>
                    <a:lnTo>
                      <a:pt x="836" y="821"/>
                    </a:lnTo>
                    <a:lnTo>
                      <a:pt x="814" y="851"/>
                    </a:lnTo>
                    <a:lnTo>
                      <a:pt x="810" y="855"/>
                    </a:lnTo>
                    <a:lnTo>
                      <a:pt x="808" y="859"/>
                    </a:lnTo>
                    <a:lnTo>
                      <a:pt x="806" y="868"/>
                    </a:lnTo>
                    <a:lnTo>
                      <a:pt x="806" y="916"/>
                    </a:lnTo>
                    <a:lnTo>
                      <a:pt x="804" y="923"/>
                    </a:lnTo>
                    <a:lnTo>
                      <a:pt x="784" y="976"/>
                    </a:lnTo>
                    <a:lnTo>
                      <a:pt x="780" y="9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35">
                <a:extLst>
                  <a:ext uri="{FF2B5EF4-FFF2-40B4-BE49-F238E27FC236}">
                    <a16:creationId xmlns:a16="http://schemas.microsoft.com/office/drawing/2014/main" id="{37F18DBD-14A9-A545-84AC-634E2006C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6586" y="3605212"/>
                <a:ext cx="431006" cy="319088"/>
              </a:xfrm>
              <a:custGeom>
                <a:avLst/>
                <a:gdLst>
                  <a:gd name="T0" fmla="*/ 362 w 362"/>
                  <a:gd name="T1" fmla="*/ 228 h 268"/>
                  <a:gd name="T2" fmla="*/ 353 w 362"/>
                  <a:gd name="T3" fmla="*/ 243 h 268"/>
                  <a:gd name="T4" fmla="*/ 340 w 362"/>
                  <a:gd name="T5" fmla="*/ 251 h 268"/>
                  <a:gd name="T6" fmla="*/ 330 w 362"/>
                  <a:gd name="T7" fmla="*/ 262 h 268"/>
                  <a:gd name="T8" fmla="*/ 281 w 362"/>
                  <a:gd name="T9" fmla="*/ 258 h 268"/>
                  <a:gd name="T10" fmla="*/ 264 w 362"/>
                  <a:gd name="T11" fmla="*/ 256 h 268"/>
                  <a:gd name="T12" fmla="*/ 247 w 362"/>
                  <a:gd name="T13" fmla="*/ 264 h 268"/>
                  <a:gd name="T14" fmla="*/ 211 w 362"/>
                  <a:gd name="T15" fmla="*/ 222 h 268"/>
                  <a:gd name="T16" fmla="*/ 179 w 362"/>
                  <a:gd name="T17" fmla="*/ 222 h 268"/>
                  <a:gd name="T18" fmla="*/ 179 w 362"/>
                  <a:gd name="T19" fmla="*/ 253 h 268"/>
                  <a:gd name="T20" fmla="*/ 141 w 362"/>
                  <a:gd name="T21" fmla="*/ 251 h 268"/>
                  <a:gd name="T22" fmla="*/ 134 w 362"/>
                  <a:gd name="T23" fmla="*/ 224 h 268"/>
                  <a:gd name="T24" fmla="*/ 126 w 362"/>
                  <a:gd name="T25" fmla="*/ 226 h 268"/>
                  <a:gd name="T26" fmla="*/ 119 w 362"/>
                  <a:gd name="T27" fmla="*/ 209 h 268"/>
                  <a:gd name="T28" fmla="*/ 111 w 362"/>
                  <a:gd name="T29" fmla="*/ 202 h 268"/>
                  <a:gd name="T30" fmla="*/ 81 w 362"/>
                  <a:gd name="T31" fmla="*/ 168 h 268"/>
                  <a:gd name="T32" fmla="*/ 85 w 362"/>
                  <a:gd name="T33" fmla="*/ 154 h 268"/>
                  <a:gd name="T34" fmla="*/ 64 w 362"/>
                  <a:gd name="T35" fmla="*/ 130 h 268"/>
                  <a:gd name="T36" fmla="*/ 53 w 362"/>
                  <a:gd name="T37" fmla="*/ 115 h 268"/>
                  <a:gd name="T38" fmla="*/ 9 w 362"/>
                  <a:gd name="T39" fmla="*/ 107 h 268"/>
                  <a:gd name="T40" fmla="*/ 0 w 362"/>
                  <a:gd name="T41" fmla="*/ 90 h 268"/>
                  <a:gd name="T42" fmla="*/ 87 w 362"/>
                  <a:gd name="T43" fmla="*/ 62 h 268"/>
                  <a:gd name="T44" fmla="*/ 121 w 362"/>
                  <a:gd name="T45" fmla="*/ 49 h 268"/>
                  <a:gd name="T46" fmla="*/ 198 w 362"/>
                  <a:gd name="T47" fmla="*/ 3 h 268"/>
                  <a:gd name="T48" fmla="*/ 215 w 362"/>
                  <a:gd name="T49" fmla="*/ 0 h 268"/>
                  <a:gd name="T50" fmla="*/ 262 w 362"/>
                  <a:gd name="T51" fmla="*/ 11 h 268"/>
                  <a:gd name="T52" fmla="*/ 285 w 362"/>
                  <a:gd name="T53" fmla="*/ 26 h 268"/>
                  <a:gd name="T54" fmla="*/ 298 w 362"/>
                  <a:gd name="T55" fmla="*/ 26 h 268"/>
                  <a:gd name="T56" fmla="*/ 306 w 362"/>
                  <a:gd name="T57" fmla="*/ 20 h 268"/>
                  <a:gd name="T58" fmla="*/ 313 w 362"/>
                  <a:gd name="T59" fmla="*/ 34 h 268"/>
                  <a:gd name="T60" fmla="*/ 319 w 362"/>
                  <a:gd name="T61" fmla="*/ 56 h 268"/>
                  <a:gd name="T62" fmla="*/ 323 w 362"/>
                  <a:gd name="T63" fmla="*/ 56 h 268"/>
                  <a:gd name="T64" fmla="*/ 326 w 362"/>
                  <a:gd name="T65" fmla="*/ 66 h 268"/>
                  <a:gd name="T66" fmla="*/ 317 w 362"/>
                  <a:gd name="T67" fmla="*/ 75 h 268"/>
                  <a:gd name="T68" fmla="*/ 306 w 362"/>
                  <a:gd name="T69" fmla="*/ 88 h 268"/>
                  <a:gd name="T70" fmla="*/ 326 w 362"/>
                  <a:gd name="T71" fmla="*/ 113 h 268"/>
                  <a:gd name="T72" fmla="*/ 326 w 362"/>
                  <a:gd name="T73" fmla="*/ 115 h 268"/>
                  <a:gd name="T74" fmla="*/ 357 w 362"/>
                  <a:gd name="T75" fmla="*/ 124 h 268"/>
                  <a:gd name="T76" fmla="*/ 357 w 362"/>
                  <a:gd name="T77" fmla="*/ 134 h 268"/>
                  <a:gd name="T78" fmla="*/ 357 w 362"/>
                  <a:gd name="T79" fmla="*/ 143 h 268"/>
                  <a:gd name="T80" fmla="*/ 351 w 362"/>
                  <a:gd name="T81" fmla="*/ 151 h 268"/>
                  <a:gd name="T82" fmla="*/ 349 w 362"/>
                  <a:gd name="T83" fmla="*/ 162 h 268"/>
                  <a:gd name="T84" fmla="*/ 345 w 362"/>
                  <a:gd name="T85" fmla="*/ 168 h 268"/>
                  <a:gd name="T86" fmla="*/ 343 w 362"/>
                  <a:gd name="T87" fmla="*/ 183 h 268"/>
                  <a:gd name="T88" fmla="*/ 338 w 362"/>
                  <a:gd name="T89" fmla="*/ 185 h 268"/>
                  <a:gd name="T90" fmla="*/ 336 w 362"/>
                  <a:gd name="T91" fmla="*/ 188 h 268"/>
                  <a:gd name="T92" fmla="*/ 334 w 362"/>
                  <a:gd name="T93" fmla="*/ 188 h 268"/>
                  <a:gd name="T94" fmla="*/ 330 w 362"/>
                  <a:gd name="T95" fmla="*/ 196 h 268"/>
                  <a:gd name="T96" fmla="*/ 334 w 362"/>
                  <a:gd name="T97" fmla="*/ 209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2" h="268">
                    <a:moveTo>
                      <a:pt x="355" y="228"/>
                    </a:moveTo>
                    <a:lnTo>
                      <a:pt x="355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62" y="228"/>
                    </a:lnTo>
                    <a:lnTo>
                      <a:pt x="355" y="232"/>
                    </a:lnTo>
                    <a:lnTo>
                      <a:pt x="355" y="234"/>
                    </a:lnTo>
                    <a:lnTo>
                      <a:pt x="353" y="243"/>
                    </a:lnTo>
                    <a:lnTo>
                      <a:pt x="351" y="247"/>
                    </a:lnTo>
                    <a:lnTo>
                      <a:pt x="349" y="247"/>
                    </a:lnTo>
                    <a:lnTo>
                      <a:pt x="343" y="249"/>
                    </a:lnTo>
                    <a:lnTo>
                      <a:pt x="340" y="251"/>
                    </a:lnTo>
                    <a:lnTo>
                      <a:pt x="338" y="253"/>
                    </a:lnTo>
                    <a:lnTo>
                      <a:pt x="334" y="260"/>
                    </a:lnTo>
                    <a:lnTo>
                      <a:pt x="332" y="262"/>
                    </a:lnTo>
                    <a:lnTo>
                      <a:pt x="330" y="262"/>
                    </a:lnTo>
                    <a:lnTo>
                      <a:pt x="321" y="260"/>
                    </a:lnTo>
                    <a:lnTo>
                      <a:pt x="292" y="262"/>
                    </a:lnTo>
                    <a:lnTo>
                      <a:pt x="287" y="260"/>
                    </a:lnTo>
                    <a:lnTo>
                      <a:pt x="281" y="258"/>
                    </a:lnTo>
                    <a:lnTo>
                      <a:pt x="268" y="249"/>
                    </a:lnTo>
                    <a:lnTo>
                      <a:pt x="266" y="249"/>
                    </a:lnTo>
                    <a:lnTo>
                      <a:pt x="262" y="253"/>
                    </a:lnTo>
                    <a:lnTo>
                      <a:pt x="264" y="256"/>
                    </a:lnTo>
                    <a:lnTo>
                      <a:pt x="264" y="258"/>
                    </a:lnTo>
                    <a:lnTo>
                      <a:pt x="264" y="262"/>
                    </a:lnTo>
                    <a:lnTo>
                      <a:pt x="255" y="268"/>
                    </a:lnTo>
                    <a:lnTo>
                      <a:pt x="247" y="264"/>
                    </a:lnTo>
                    <a:lnTo>
                      <a:pt x="240" y="249"/>
                    </a:lnTo>
                    <a:lnTo>
                      <a:pt x="240" y="232"/>
                    </a:lnTo>
                    <a:lnTo>
                      <a:pt x="232" y="232"/>
                    </a:lnTo>
                    <a:lnTo>
                      <a:pt x="211" y="222"/>
                    </a:lnTo>
                    <a:lnTo>
                      <a:pt x="206" y="222"/>
                    </a:lnTo>
                    <a:lnTo>
                      <a:pt x="196" y="224"/>
                    </a:lnTo>
                    <a:lnTo>
                      <a:pt x="183" y="222"/>
                    </a:lnTo>
                    <a:lnTo>
                      <a:pt x="179" y="222"/>
                    </a:lnTo>
                    <a:lnTo>
                      <a:pt x="177" y="230"/>
                    </a:lnTo>
                    <a:lnTo>
                      <a:pt x="181" y="239"/>
                    </a:lnTo>
                    <a:lnTo>
                      <a:pt x="183" y="247"/>
                    </a:lnTo>
                    <a:lnTo>
                      <a:pt x="179" y="253"/>
                    </a:lnTo>
                    <a:lnTo>
                      <a:pt x="175" y="256"/>
                    </a:lnTo>
                    <a:lnTo>
                      <a:pt x="160" y="251"/>
                    </a:lnTo>
                    <a:lnTo>
                      <a:pt x="145" y="253"/>
                    </a:lnTo>
                    <a:lnTo>
                      <a:pt x="141" y="251"/>
                    </a:lnTo>
                    <a:lnTo>
                      <a:pt x="136" y="245"/>
                    </a:lnTo>
                    <a:lnTo>
                      <a:pt x="136" y="239"/>
                    </a:lnTo>
                    <a:lnTo>
                      <a:pt x="136" y="232"/>
                    </a:lnTo>
                    <a:lnTo>
                      <a:pt x="134" y="224"/>
                    </a:lnTo>
                    <a:lnTo>
                      <a:pt x="132" y="224"/>
                    </a:lnTo>
                    <a:lnTo>
                      <a:pt x="128" y="228"/>
                    </a:lnTo>
                    <a:lnTo>
                      <a:pt x="128" y="228"/>
                    </a:lnTo>
                    <a:lnTo>
                      <a:pt x="126" y="226"/>
                    </a:lnTo>
                    <a:lnTo>
                      <a:pt x="126" y="222"/>
                    </a:lnTo>
                    <a:lnTo>
                      <a:pt x="126" y="219"/>
                    </a:lnTo>
                    <a:lnTo>
                      <a:pt x="124" y="219"/>
                    </a:lnTo>
                    <a:lnTo>
                      <a:pt x="119" y="209"/>
                    </a:lnTo>
                    <a:lnTo>
                      <a:pt x="119" y="207"/>
                    </a:lnTo>
                    <a:lnTo>
                      <a:pt x="113" y="207"/>
                    </a:lnTo>
                    <a:lnTo>
                      <a:pt x="111" y="205"/>
                    </a:lnTo>
                    <a:lnTo>
                      <a:pt x="111" y="202"/>
                    </a:lnTo>
                    <a:lnTo>
                      <a:pt x="111" y="198"/>
                    </a:lnTo>
                    <a:lnTo>
                      <a:pt x="111" y="196"/>
                    </a:lnTo>
                    <a:lnTo>
                      <a:pt x="85" y="175"/>
                    </a:lnTo>
                    <a:lnTo>
                      <a:pt x="81" y="168"/>
                    </a:lnTo>
                    <a:lnTo>
                      <a:pt x="77" y="164"/>
                    </a:lnTo>
                    <a:lnTo>
                      <a:pt x="79" y="158"/>
                    </a:lnTo>
                    <a:lnTo>
                      <a:pt x="85" y="158"/>
                    </a:lnTo>
                    <a:lnTo>
                      <a:pt x="85" y="154"/>
                    </a:lnTo>
                    <a:lnTo>
                      <a:pt x="85" y="151"/>
                    </a:lnTo>
                    <a:lnTo>
                      <a:pt x="66" y="134"/>
                    </a:lnTo>
                    <a:lnTo>
                      <a:pt x="64" y="130"/>
                    </a:lnTo>
                    <a:lnTo>
                      <a:pt x="64" y="130"/>
                    </a:lnTo>
                    <a:lnTo>
                      <a:pt x="64" y="128"/>
                    </a:lnTo>
                    <a:lnTo>
                      <a:pt x="64" y="124"/>
                    </a:lnTo>
                    <a:lnTo>
                      <a:pt x="60" y="119"/>
                    </a:lnTo>
                    <a:lnTo>
                      <a:pt x="53" y="115"/>
                    </a:lnTo>
                    <a:lnTo>
                      <a:pt x="21" y="102"/>
                    </a:lnTo>
                    <a:lnTo>
                      <a:pt x="17" y="100"/>
                    </a:lnTo>
                    <a:lnTo>
                      <a:pt x="15" y="102"/>
                    </a:lnTo>
                    <a:lnTo>
                      <a:pt x="9" y="107"/>
                    </a:lnTo>
                    <a:lnTo>
                      <a:pt x="7" y="109"/>
                    </a:lnTo>
                    <a:lnTo>
                      <a:pt x="2" y="109"/>
                    </a:lnTo>
                    <a:lnTo>
                      <a:pt x="2" y="105"/>
                    </a:lnTo>
                    <a:lnTo>
                      <a:pt x="0" y="90"/>
                    </a:lnTo>
                    <a:lnTo>
                      <a:pt x="2" y="73"/>
                    </a:lnTo>
                    <a:lnTo>
                      <a:pt x="4" y="71"/>
                    </a:lnTo>
                    <a:lnTo>
                      <a:pt x="49" y="64"/>
                    </a:lnTo>
                    <a:lnTo>
                      <a:pt x="87" y="62"/>
                    </a:lnTo>
                    <a:lnTo>
                      <a:pt x="109" y="51"/>
                    </a:lnTo>
                    <a:lnTo>
                      <a:pt x="117" y="51"/>
                    </a:lnTo>
                    <a:lnTo>
                      <a:pt x="117" y="51"/>
                    </a:lnTo>
                    <a:lnTo>
                      <a:pt x="121" y="49"/>
                    </a:lnTo>
                    <a:lnTo>
                      <a:pt x="170" y="22"/>
                    </a:lnTo>
                    <a:lnTo>
                      <a:pt x="194" y="3"/>
                    </a:lnTo>
                    <a:lnTo>
                      <a:pt x="196" y="3"/>
                    </a:lnTo>
                    <a:lnTo>
                      <a:pt x="198" y="3"/>
                    </a:lnTo>
                    <a:lnTo>
                      <a:pt x="202" y="5"/>
                    </a:lnTo>
                    <a:lnTo>
                      <a:pt x="206" y="7"/>
                    </a:lnTo>
                    <a:lnTo>
                      <a:pt x="209" y="7"/>
                    </a:lnTo>
                    <a:lnTo>
                      <a:pt x="215" y="0"/>
                    </a:lnTo>
                    <a:lnTo>
                      <a:pt x="236" y="9"/>
                    </a:lnTo>
                    <a:lnTo>
                      <a:pt x="238" y="11"/>
                    </a:lnTo>
                    <a:lnTo>
                      <a:pt x="240" y="11"/>
                    </a:lnTo>
                    <a:lnTo>
                      <a:pt x="262" y="11"/>
                    </a:lnTo>
                    <a:lnTo>
                      <a:pt x="262" y="11"/>
                    </a:lnTo>
                    <a:lnTo>
                      <a:pt x="270" y="17"/>
                    </a:lnTo>
                    <a:lnTo>
                      <a:pt x="283" y="26"/>
                    </a:lnTo>
                    <a:lnTo>
                      <a:pt x="285" y="26"/>
                    </a:lnTo>
                    <a:lnTo>
                      <a:pt x="285" y="28"/>
                    </a:lnTo>
                    <a:lnTo>
                      <a:pt x="287" y="28"/>
                    </a:lnTo>
                    <a:lnTo>
                      <a:pt x="292" y="28"/>
                    </a:lnTo>
                    <a:lnTo>
                      <a:pt x="298" y="26"/>
                    </a:lnTo>
                    <a:lnTo>
                      <a:pt x="300" y="24"/>
                    </a:lnTo>
                    <a:lnTo>
                      <a:pt x="304" y="22"/>
                    </a:lnTo>
                    <a:lnTo>
                      <a:pt x="304" y="20"/>
                    </a:lnTo>
                    <a:lnTo>
                      <a:pt x="306" y="20"/>
                    </a:lnTo>
                    <a:lnTo>
                      <a:pt x="309" y="20"/>
                    </a:lnTo>
                    <a:lnTo>
                      <a:pt x="309" y="20"/>
                    </a:lnTo>
                    <a:lnTo>
                      <a:pt x="311" y="28"/>
                    </a:lnTo>
                    <a:lnTo>
                      <a:pt x="313" y="34"/>
                    </a:lnTo>
                    <a:lnTo>
                      <a:pt x="317" y="41"/>
                    </a:lnTo>
                    <a:lnTo>
                      <a:pt x="317" y="45"/>
                    </a:lnTo>
                    <a:lnTo>
                      <a:pt x="319" y="51"/>
                    </a:lnTo>
                    <a:lnTo>
                      <a:pt x="319" y="56"/>
                    </a:lnTo>
                    <a:lnTo>
                      <a:pt x="321" y="56"/>
                    </a:lnTo>
                    <a:lnTo>
                      <a:pt x="321" y="56"/>
                    </a:lnTo>
                    <a:lnTo>
                      <a:pt x="323" y="56"/>
                    </a:lnTo>
                    <a:lnTo>
                      <a:pt x="323" y="56"/>
                    </a:lnTo>
                    <a:lnTo>
                      <a:pt x="323" y="58"/>
                    </a:lnTo>
                    <a:lnTo>
                      <a:pt x="326" y="60"/>
                    </a:lnTo>
                    <a:lnTo>
                      <a:pt x="326" y="62"/>
                    </a:lnTo>
                    <a:lnTo>
                      <a:pt x="326" y="66"/>
                    </a:lnTo>
                    <a:lnTo>
                      <a:pt x="326" y="66"/>
                    </a:lnTo>
                    <a:lnTo>
                      <a:pt x="321" y="68"/>
                    </a:lnTo>
                    <a:lnTo>
                      <a:pt x="319" y="71"/>
                    </a:lnTo>
                    <a:lnTo>
                      <a:pt x="317" y="75"/>
                    </a:lnTo>
                    <a:lnTo>
                      <a:pt x="311" y="83"/>
                    </a:lnTo>
                    <a:lnTo>
                      <a:pt x="309" y="85"/>
                    </a:lnTo>
                    <a:lnTo>
                      <a:pt x="309" y="85"/>
                    </a:lnTo>
                    <a:lnTo>
                      <a:pt x="306" y="88"/>
                    </a:lnTo>
                    <a:lnTo>
                      <a:pt x="309" y="96"/>
                    </a:lnTo>
                    <a:lnTo>
                      <a:pt x="319" y="105"/>
                    </a:lnTo>
                    <a:lnTo>
                      <a:pt x="326" y="111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3"/>
                    </a:lnTo>
                    <a:lnTo>
                      <a:pt x="326" y="115"/>
                    </a:lnTo>
                    <a:lnTo>
                      <a:pt x="326" y="115"/>
                    </a:lnTo>
                    <a:lnTo>
                      <a:pt x="328" y="117"/>
                    </a:lnTo>
                    <a:lnTo>
                      <a:pt x="345" y="119"/>
                    </a:lnTo>
                    <a:lnTo>
                      <a:pt x="353" y="122"/>
                    </a:lnTo>
                    <a:lnTo>
                      <a:pt x="357" y="124"/>
                    </a:lnTo>
                    <a:lnTo>
                      <a:pt x="360" y="128"/>
                    </a:lnTo>
                    <a:lnTo>
                      <a:pt x="357" y="130"/>
                    </a:lnTo>
                    <a:lnTo>
                      <a:pt x="357" y="132"/>
                    </a:lnTo>
                    <a:lnTo>
                      <a:pt x="357" y="134"/>
                    </a:lnTo>
                    <a:lnTo>
                      <a:pt x="360" y="136"/>
                    </a:lnTo>
                    <a:lnTo>
                      <a:pt x="360" y="139"/>
                    </a:lnTo>
                    <a:lnTo>
                      <a:pt x="360" y="141"/>
                    </a:lnTo>
                    <a:lnTo>
                      <a:pt x="357" y="143"/>
                    </a:lnTo>
                    <a:lnTo>
                      <a:pt x="357" y="145"/>
                    </a:lnTo>
                    <a:lnTo>
                      <a:pt x="355" y="147"/>
                    </a:lnTo>
                    <a:lnTo>
                      <a:pt x="353" y="149"/>
                    </a:lnTo>
                    <a:lnTo>
                      <a:pt x="351" y="151"/>
                    </a:lnTo>
                    <a:lnTo>
                      <a:pt x="351" y="154"/>
                    </a:lnTo>
                    <a:lnTo>
                      <a:pt x="351" y="160"/>
                    </a:lnTo>
                    <a:lnTo>
                      <a:pt x="349" y="162"/>
                    </a:lnTo>
                    <a:lnTo>
                      <a:pt x="349" y="162"/>
                    </a:lnTo>
                    <a:lnTo>
                      <a:pt x="347" y="164"/>
                    </a:lnTo>
                    <a:lnTo>
                      <a:pt x="347" y="166"/>
                    </a:lnTo>
                    <a:lnTo>
                      <a:pt x="345" y="168"/>
                    </a:lnTo>
                    <a:lnTo>
                      <a:pt x="345" y="168"/>
                    </a:lnTo>
                    <a:lnTo>
                      <a:pt x="345" y="171"/>
                    </a:lnTo>
                    <a:lnTo>
                      <a:pt x="345" y="175"/>
                    </a:lnTo>
                    <a:lnTo>
                      <a:pt x="345" y="179"/>
                    </a:lnTo>
                    <a:lnTo>
                      <a:pt x="343" y="183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40" y="185"/>
                    </a:lnTo>
                    <a:lnTo>
                      <a:pt x="338" y="185"/>
                    </a:lnTo>
                    <a:lnTo>
                      <a:pt x="338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6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4" y="188"/>
                    </a:lnTo>
                    <a:lnTo>
                      <a:pt x="332" y="188"/>
                    </a:lnTo>
                    <a:lnTo>
                      <a:pt x="332" y="194"/>
                    </a:lnTo>
                    <a:lnTo>
                      <a:pt x="330" y="196"/>
                    </a:lnTo>
                    <a:lnTo>
                      <a:pt x="332" y="198"/>
                    </a:lnTo>
                    <a:lnTo>
                      <a:pt x="332" y="202"/>
                    </a:lnTo>
                    <a:lnTo>
                      <a:pt x="334" y="205"/>
                    </a:lnTo>
                    <a:lnTo>
                      <a:pt x="334" y="209"/>
                    </a:lnTo>
                    <a:lnTo>
                      <a:pt x="334" y="211"/>
                    </a:lnTo>
                    <a:lnTo>
                      <a:pt x="349" y="224"/>
                    </a:lnTo>
                    <a:lnTo>
                      <a:pt x="355" y="22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0" name="Freeform 37">
                <a:extLst>
                  <a:ext uri="{FF2B5EF4-FFF2-40B4-BE49-F238E27FC236}">
                    <a16:creationId xmlns:a16="http://schemas.microsoft.com/office/drawing/2014/main" id="{9F8F8620-A9B9-C94E-86AF-ED3360B1C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7426" y="2864644"/>
                <a:ext cx="2041922" cy="2055019"/>
              </a:xfrm>
              <a:custGeom>
                <a:avLst/>
                <a:gdLst>
                  <a:gd name="T0" fmla="*/ 1129 w 1715"/>
                  <a:gd name="T1" fmla="*/ 219 h 1726"/>
                  <a:gd name="T2" fmla="*/ 1192 w 1715"/>
                  <a:gd name="T3" fmla="*/ 397 h 1726"/>
                  <a:gd name="T4" fmla="*/ 1341 w 1715"/>
                  <a:gd name="T5" fmla="*/ 531 h 1726"/>
                  <a:gd name="T6" fmla="*/ 1581 w 1715"/>
                  <a:gd name="T7" fmla="*/ 693 h 1726"/>
                  <a:gd name="T8" fmla="*/ 1711 w 1715"/>
                  <a:gd name="T9" fmla="*/ 871 h 1726"/>
                  <a:gd name="T10" fmla="*/ 1609 w 1715"/>
                  <a:gd name="T11" fmla="*/ 971 h 1726"/>
                  <a:gd name="T12" fmla="*/ 1450 w 1715"/>
                  <a:gd name="T13" fmla="*/ 1220 h 1726"/>
                  <a:gd name="T14" fmla="*/ 1558 w 1715"/>
                  <a:gd name="T15" fmla="*/ 1386 h 1726"/>
                  <a:gd name="T16" fmla="*/ 1486 w 1715"/>
                  <a:gd name="T17" fmla="*/ 1458 h 1726"/>
                  <a:gd name="T18" fmla="*/ 1286 w 1715"/>
                  <a:gd name="T19" fmla="*/ 1407 h 1726"/>
                  <a:gd name="T20" fmla="*/ 1137 w 1715"/>
                  <a:gd name="T21" fmla="*/ 1488 h 1726"/>
                  <a:gd name="T22" fmla="*/ 937 w 1715"/>
                  <a:gd name="T23" fmla="*/ 1598 h 1726"/>
                  <a:gd name="T24" fmla="*/ 703 w 1715"/>
                  <a:gd name="T25" fmla="*/ 1560 h 1726"/>
                  <a:gd name="T26" fmla="*/ 659 w 1715"/>
                  <a:gd name="T27" fmla="*/ 1660 h 1726"/>
                  <a:gd name="T28" fmla="*/ 548 w 1715"/>
                  <a:gd name="T29" fmla="*/ 1683 h 1726"/>
                  <a:gd name="T30" fmla="*/ 442 w 1715"/>
                  <a:gd name="T31" fmla="*/ 1587 h 1726"/>
                  <a:gd name="T32" fmla="*/ 467 w 1715"/>
                  <a:gd name="T33" fmla="*/ 1534 h 1726"/>
                  <a:gd name="T34" fmla="*/ 540 w 1715"/>
                  <a:gd name="T35" fmla="*/ 1500 h 1726"/>
                  <a:gd name="T36" fmla="*/ 525 w 1715"/>
                  <a:gd name="T37" fmla="*/ 1426 h 1726"/>
                  <a:gd name="T38" fmla="*/ 508 w 1715"/>
                  <a:gd name="T39" fmla="*/ 1369 h 1726"/>
                  <a:gd name="T40" fmla="*/ 463 w 1715"/>
                  <a:gd name="T41" fmla="*/ 1118 h 1726"/>
                  <a:gd name="T42" fmla="*/ 531 w 1715"/>
                  <a:gd name="T43" fmla="*/ 1073 h 1726"/>
                  <a:gd name="T44" fmla="*/ 548 w 1715"/>
                  <a:gd name="T45" fmla="*/ 1020 h 1726"/>
                  <a:gd name="T46" fmla="*/ 548 w 1715"/>
                  <a:gd name="T47" fmla="*/ 986 h 1726"/>
                  <a:gd name="T48" fmla="*/ 584 w 1715"/>
                  <a:gd name="T49" fmla="*/ 990 h 1726"/>
                  <a:gd name="T50" fmla="*/ 576 w 1715"/>
                  <a:gd name="T51" fmla="*/ 909 h 1726"/>
                  <a:gd name="T52" fmla="*/ 565 w 1715"/>
                  <a:gd name="T53" fmla="*/ 850 h 1726"/>
                  <a:gd name="T54" fmla="*/ 499 w 1715"/>
                  <a:gd name="T55" fmla="*/ 797 h 1726"/>
                  <a:gd name="T56" fmla="*/ 489 w 1715"/>
                  <a:gd name="T57" fmla="*/ 767 h 1726"/>
                  <a:gd name="T58" fmla="*/ 448 w 1715"/>
                  <a:gd name="T59" fmla="*/ 722 h 1726"/>
                  <a:gd name="T60" fmla="*/ 438 w 1715"/>
                  <a:gd name="T61" fmla="*/ 669 h 1726"/>
                  <a:gd name="T62" fmla="*/ 416 w 1715"/>
                  <a:gd name="T63" fmla="*/ 584 h 1726"/>
                  <a:gd name="T64" fmla="*/ 393 w 1715"/>
                  <a:gd name="T65" fmla="*/ 567 h 1726"/>
                  <a:gd name="T66" fmla="*/ 342 w 1715"/>
                  <a:gd name="T67" fmla="*/ 552 h 1726"/>
                  <a:gd name="T68" fmla="*/ 325 w 1715"/>
                  <a:gd name="T69" fmla="*/ 552 h 1726"/>
                  <a:gd name="T70" fmla="*/ 284 w 1715"/>
                  <a:gd name="T71" fmla="*/ 482 h 1726"/>
                  <a:gd name="T72" fmla="*/ 246 w 1715"/>
                  <a:gd name="T73" fmla="*/ 501 h 1726"/>
                  <a:gd name="T74" fmla="*/ 240 w 1715"/>
                  <a:gd name="T75" fmla="*/ 459 h 1726"/>
                  <a:gd name="T76" fmla="*/ 131 w 1715"/>
                  <a:gd name="T77" fmla="*/ 489 h 1726"/>
                  <a:gd name="T78" fmla="*/ 172 w 1715"/>
                  <a:gd name="T79" fmla="*/ 499 h 1726"/>
                  <a:gd name="T80" fmla="*/ 125 w 1715"/>
                  <a:gd name="T81" fmla="*/ 571 h 1726"/>
                  <a:gd name="T82" fmla="*/ 72 w 1715"/>
                  <a:gd name="T83" fmla="*/ 518 h 1726"/>
                  <a:gd name="T84" fmla="*/ 57 w 1715"/>
                  <a:gd name="T85" fmla="*/ 465 h 1726"/>
                  <a:gd name="T86" fmla="*/ 29 w 1715"/>
                  <a:gd name="T87" fmla="*/ 372 h 1726"/>
                  <a:gd name="T88" fmla="*/ 12 w 1715"/>
                  <a:gd name="T89" fmla="*/ 310 h 1726"/>
                  <a:gd name="T90" fmla="*/ 100 w 1715"/>
                  <a:gd name="T91" fmla="*/ 280 h 1726"/>
                  <a:gd name="T92" fmla="*/ 165 w 1715"/>
                  <a:gd name="T93" fmla="*/ 257 h 1726"/>
                  <a:gd name="T94" fmla="*/ 189 w 1715"/>
                  <a:gd name="T95" fmla="*/ 225 h 1726"/>
                  <a:gd name="T96" fmla="*/ 246 w 1715"/>
                  <a:gd name="T97" fmla="*/ 119 h 1726"/>
                  <a:gd name="T98" fmla="*/ 348 w 1715"/>
                  <a:gd name="T99" fmla="*/ 40 h 1726"/>
                  <a:gd name="T100" fmla="*/ 442 w 1715"/>
                  <a:gd name="T101" fmla="*/ 91 h 1726"/>
                  <a:gd name="T102" fmla="*/ 491 w 1715"/>
                  <a:gd name="T103" fmla="*/ 121 h 1726"/>
                  <a:gd name="T104" fmla="*/ 563 w 1715"/>
                  <a:gd name="T105" fmla="*/ 189 h 1726"/>
                  <a:gd name="T106" fmla="*/ 589 w 1715"/>
                  <a:gd name="T107" fmla="*/ 148 h 1726"/>
                  <a:gd name="T108" fmla="*/ 563 w 1715"/>
                  <a:gd name="T109" fmla="*/ 110 h 1726"/>
                  <a:gd name="T110" fmla="*/ 608 w 1715"/>
                  <a:gd name="T111" fmla="*/ 91 h 1726"/>
                  <a:gd name="T112" fmla="*/ 680 w 1715"/>
                  <a:gd name="T113" fmla="*/ 91 h 1726"/>
                  <a:gd name="T114" fmla="*/ 731 w 1715"/>
                  <a:gd name="T115" fmla="*/ 121 h 1726"/>
                  <a:gd name="T116" fmla="*/ 725 w 1715"/>
                  <a:gd name="T117" fmla="*/ 66 h 1726"/>
                  <a:gd name="T118" fmla="*/ 769 w 1715"/>
                  <a:gd name="T119" fmla="*/ 0 h 1726"/>
                  <a:gd name="T120" fmla="*/ 814 w 1715"/>
                  <a:gd name="T121" fmla="*/ 63 h 1726"/>
                  <a:gd name="T122" fmla="*/ 907 w 1715"/>
                  <a:gd name="T123" fmla="*/ 40 h 1726"/>
                  <a:gd name="T124" fmla="*/ 988 w 1715"/>
                  <a:gd name="T125" fmla="*/ 66 h 1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15" h="1726">
                    <a:moveTo>
                      <a:pt x="993" y="66"/>
                    </a:moveTo>
                    <a:lnTo>
                      <a:pt x="993" y="66"/>
                    </a:lnTo>
                    <a:lnTo>
                      <a:pt x="1001" y="66"/>
                    </a:lnTo>
                    <a:lnTo>
                      <a:pt x="1005" y="70"/>
                    </a:lnTo>
                    <a:lnTo>
                      <a:pt x="997" y="70"/>
                    </a:lnTo>
                    <a:lnTo>
                      <a:pt x="1005" y="76"/>
                    </a:lnTo>
                    <a:lnTo>
                      <a:pt x="1007" y="80"/>
                    </a:lnTo>
                    <a:lnTo>
                      <a:pt x="1012" y="89"/>
                    </a:lnTo>
                    <a:lnTo>
                      <a:pt x="1012" y="95"/>
                    </a:lnTo>
                    <a:lnTo>
                      <a:pt x="1010" y="97"/>
                    </a:lnTo>
                    <a:lnTo>
                      <a:pt x="1007" y="100"/>
                    </a:lnTo>
                    <a:lnTo>
                      <a:pt x="1003" y="108"/>
                    </a:lnTo>
                    <a:lnTo>
                      <a:pt x="1007" y="112"/>
                    </a:lnTo>
                    <a:lnTo>
                      <a:pt x="1027" y="121"/>
                    </a:lnTo>
                    <a:lnTo>
                      <a:pt x="1035" y="127"/>
                    </a:lnTo>
                    <a:lnTo>
                      <a:pt x="1039" y="134"/>
                    </a:lnTo>
                    <a:lnTo>
                      <a:pt x="1044" y="140"/>
                    </a:lnTo>
                    <a:lnTo>
                      <a:pt x="1046" y="146"/>
                    </a:lnTo>
                    <a:lnTo>
                      <a:pt x="1046" y="159"/>
                    </a:lnTo>
                    <a:lnTo>
                      <a:pt x="1046" y="165"/>
                    </a:lnTo>
                    <a:lnTo>
                      <a:pt x="1050" y="174"/>
                    </a:lnTo>
                    <a:lnTo>
                      <a:pt x="1056" y="176"/>
                    </a:lnTo>
                    <a:lnTo>
                      <a:pt x="1061" y="180"/>
                    </a:lnTo>
                    <a:lnTo>
                      <a:pt x="1067" y="182"/>
                    </a:lnTo>
                    <a:lnTo>
                      <a:pt x="1071" y="187"/>
                    </a:lnTo>
                    <a:lnTo>
                      <a:pt x="1073" y="193"/>
                    </a:lnTo>
                    <a:lnTo>
                      <a:pt x="1073" y="197"/>
                    </a:lnTo>
                    <a:lnTo>
                      <a:pt x="1075" y="199"/>
                    </a:lnTo>
                    <a:lnTo>
                      <a:pt x="1129" y="219"/>
                    </a:lnTo>
                    <a:lnTo>
                      <a:pt x="1129" y="219"/>
                    </a:lnTo>
                    <a:lnTo>
                      <a:pt x="1135" y="223"/>
                    </a:lnTo>
                    <a:lnTo>
                      <a:pt x="1148" y="223"/>
                    </a:lnTo>
                    <a:lnTo>
                      <a:pt x="1154" y="227"/>
                    </a:lnTo>
                    <a:lnTo>
                      <a:pt x="1156" y="236"/>
                    </a:lnTo>
                    <a:lnTo>
                      <a:pt x="1154" y="242"/>
                    </a:lnTo>
                    <a:lnTo>
                      <a:pt x="1154" y="248"/>
                    </a:lnTo>
                    <a:lnTo>
                      <a:pt x="1169" y="253"/>
                    </a:lnTo>
                    <a:lnTo>
                      <a:pt x="1175" y="255"/>
                    </a:lnTo>
                    <a:lnTo>
                      <a:pt x="1177" y="257"/>
                    </a:lnTo>
                    <a:lnTo>
                      <a:pt x="1177" y="267"/>
                    </a:lnTo>
                    <a:lnTo>
                      <a:pt x="1177" y="276"/>
                    </a:lnTo>
                    <a:lnTo>
                      <a:pt x="1171" y="291"/>
                    </a:lnTo>
                    <a:lnTo>
                      <a:pt x="1171" y="299"/>
                    </a:lnTo>
                    <a:lnTo>
                      <a:pt x="1163" y="299"/>
                    </a:lnTo>
                    <a:lnTo>
                      <a:pt x="1163" y="306"/>
                    </a:lnTo>
                    <a:lnTo>
                      <a:pt x="1165" y="316"/>
                    </a:lnTo>
                    <a:lnTo>
                      <a:pt x="1165" y="325"/>
                    </a:lnTo>
                    <a:lnTo>
                      <a:pt x="1160" y="331"/>
                    </a:lnTo>
                    <a:lnTo>
                      <a:pt x="1148" y="340"/>
                    </a:lnTo>
                    <a:lnTo>
                      <a:pt x="1146" y="348"/>
                    </a:lnTo>
                    <a:lnTo>
                      <a:pt x="1148" y="353"/>
                    </a:lnTo>
                    <a:lnTo>
                      <a:pt x="1152" y="359"/>
                    </a:lnTo>
                    <a:lnTo>
                      <a:pt x="1160" y="367"/>
                    </a:lnTo>
                    <a:lnTo>
                      <a:pt x="1167" y="372"/>
                    </a:lnTo>
                    <a:lnTo>
                      <a:pt x="1171" y="374"/>
                    </a:lnTo>
                    <a:lnTo>
                      <a:pt x="1184" y="378"/>
                    </a:lnTo>
                    <a:lnTo>
                      <a:pt x="1188" y="380"/>
                    </a:lnTo>
                    <a:lnTo>
                      <a:pt x="1192" y="384"/>
                    </a:lnTo>
                    <a:lnTo>
                      <a:pt x="1194" y="391"/>
                    </a:lnTo>
                    <a:lnTo>
                      <a:pt x="1192" y="397"/>
                    </a:lnTo>
                    <a:lnTo>
                      <a:pt x="1192" y="399"/>
                    </a:lnTo>
                    <a:lnTo>
                      <a:pt x="1194" y="399"/>
                    </a:lnTo>
                    <a:lnTo>
                      <a:pt x="1194" y="404"/>
                    </a:lnTo>
                    <a:lnTo>
                      <a:pt x="1194" y="406"/>
                    </a:lnTo>
                    <a:lnTo>
                      <a:pt x="1199" y="408"/>
                    </a:lnTo>
                    <a:lnTo>
                      <a:pt x="1207" y="412"/>
                    </a:lnTo>
                    <a:lnTo>
                      <a:pt x="1212" y="414"/>
                    </a:lnTo>
                    <a:lnTo>
                      <a:pt x="1214" y="421"/>
                    </a:lnTo>
                    <a:lnTo>
                      <a:pt x="1218" y="431"/>
                    </a:lnTo>
                    <a:lnTo>
                      <a:pt x="1220" y="438"/>
                    </a:lnTo>
                    <a:lnTo>
                      <a:pt x="1224" y="444"/>
                    </a:lnTo>
                    <a:lnTo>
                      <a:pt x="1226" y="448"/>
                    </a:lnTo>
                    <a:lnTo>
                      <a:pt x="1231" y="450"/>
                    </a:lnTo>
                    <a:lnTo>
                      <a:pt x="1235" y="455"/>
                    </a:lnTo>
                    <a:lnTo>
                      <a:pt x="1237" y="455"/>
                    </a:lnTo>
                    <a:lnTo>
                      <a:pt x="1241" y="452"/>
                    </a:lnTo>
                    <a:lnTo>
                      <a:pt x="1243" y="455"/>
                    </a:lnTo>
                    <a:lnTo>
                      <a:pt x="1246" y="463"/>
                    </a:lnTo>
                    <a:lnTo>
                      <a:pt x="1250" y="480"/>
                    </a:lnTo>
                    <a:lnTo>
                      <a:pt x="1252" y="489"/>
                    </a:lnTo>
                    <a:lnTo>
                      <a:pt x="1258" y="495"/>
                    </a:lnTo>
                    <a:lnTo>
                      <a:pt x="1265" y="499"/>
                    </a:lnTo>
                    <a:lnTo>
                      <a:pt x="1282" y="503"/>
                    </a:lnTo>
                    <a:lnTo>
                      <a:pt x="1290" y="510"/>
                    </a:lnTo>
                    <a:lnTo>
                      <a:pt x="1305" y="533"/>
                    </a:lnTo>
                    <a:lnTo>
                      <a:pt x="1311" y="537"/>
                    </a:lnTo>
                    <a:lnTo>
                      <a:pt x="1318" y="540"/>
                    </a:lnTo>
                    <a:lnTo>
                      <a:pt x="1337" y="540"/>
                    </a:lnTo>
                    <a:lnTo>
                      <a:pt x="1343" y="537"/>
                    </a:lnTo>
                    <a:lnTo>
                      <a:pt x="1341" y="531"/>
                    </a:lnTo>
                    <a:lnTo>
                      <a:pt x="1345" y="529"/>
                    </a:lnTo>
                    <a:lnTo>
                      <a:pt x="1358" y="529"/>
                    </a:lnTo>
                    <a:lnTo>
                      <a:pt x="1365" y="531"/>
                    </a:lnTo>
                    <a:lnTo>
                      <a:pt x="1371" y="535"/>
                    </a:lnTo>
                    <a:lnTo>
                      <a:pt x="1382" y="544"/>
                    </a:lnTo>
                    <a:lnTo>
                      <a:pt x="1388" y="546"/>
                    </a:lnTo>
                    <a:lnTo>
                      <a:pt x="1390" y="548"/>
                    </a:lnTo>
                    <a:lnTo>
                      <a:pt x="1392" y="554"/>
                    </a:lnTo>
                    <a:lnTo>
                      <a:pt x="1394" y="55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07" y="569"/>
                    </a:lnTo>
                    <a:lnTo>
                      <a:pt x="1411" y="571"/>
                    </a:lnTo>
                    <a:lnTo>
                      <a:pt x="1450" y="608"/>
                    </a:lnTo>
                    <a:lnTo>
                      <a:pt x="1456" y="618"/>
                    </a:lnTo>
                    <a:lnTo>
                      <a:pt x="1462" y="627"/>
                    </a:lnTo>
                    <a:lnTo>
                      <a:pt x="1473" y="629"/>
                    </a:lnTo>
                    <a:lnTo>
                      <a:pt x="1492" y="627"/>
                    </a:lnTo>
                    <a:lnTo>
                      <a:pt x="1501" y="629"/>
                    </a:lnTo>
                    <a:lnTo>
                      <a:pt x="1505" y="631"/>
                    </a:lnTo>
                    <a:lnTo>
                      <a:pt x="1518" y="644"/>
                    </a:lnTo>
                    <a:lnTo>
                      <a:pt x="1535" y="656"/>
                    </a:lnTo>
                    <a:lnTo>
                      <a:pt x="1539" y="665"/>
                    </a:lnTo>
                    <a:lnTo>
                      <a:pt x="1541" y="678"/>
                    </a:lnTo>
                    <a:lnTo>
                      <a:pt x="1547" y="686"/>
                    </a:lnTo>
                    <a:lnTo>
                      <a:pt x="1560" y="693"/>
                    </a:lnTo>
                    <a:lnTo>
                      <a:pt x="1571" y="699"/>
                    </a:lnTo>
                    <a:lnTo>
                      <a:pt x="1579" y="701"/>
                    </a:lnTo>
                    <a:lnTo>
                      <a:pt x="1581" y="693"/>
                    </a:lnTo>
                    <a:lnTo>
                      <a:pt x="1584" y="686"/>
                    </a:lnTo>
                    <a:lnTo>
                      <a:pt x="1588" y="682"/>
                    </a:lnTo>
                    <a:lnTo>
                      <a:pt x="1596" y="682"/>
                    </a:lnTo>
                    <a:lnTo>
                      <a:pt x="1603" y="686"/>
                    </a:lnTo>
                    <a:lnTo>
                      <a:pt x="1609" y="688"/>
                    </a:lnTo>
                    <a:lnTo>
                      <a:pt x="1615" y="690"/>
                    </a:lnTo>
                    <a:lnTo>
                      <a:pt x="1622" y="690"/>
                    </a:lnTo>
                    <a:lnTo>
                      <a:pt x="1624" y="699"/>
                    </a:lnTo>
                    <a:lnTo>
                      <a:pt x="1628" y="707"/>
                    </a:lnTo>
                    <a:lnTo>
                      <a:pt x="1635" y="716"/>
                    </a:lnTo>
                    <a:lnTo>
                      <a:pt x="1641" y="720"/>
                    </a:lnTo>
                    <a:lnTo>
                      <a:pt x="1650" y="722"/>
                    </a:lnTo>
                    <a:lnTo>
                      <a:pt x="1662" y="722"/>
                    </a:lnTo>
                    <a:lnTo>
                      <a:pt x="1667" y="724"/>
                    </a:lnTo>
                    <a:lnTo>
                      <a:pt x="1677" y="735"/>
                    </a:lnTo>
                    <a:lnTo>
                      <a:pt x="1698" y="765"/>
                    </a:lnTo>
                    <a:lnTo>
                      <a:pt x="1707" y="769"/>
                    </a:lnTo>
                    <a:lnTo>
                      <a:pt x="1701" y="793"/>
                    </a:lnTo>
                    <a:lnTo>
                      <a:pt x="1701" y="797"/>
                    </a:lnTo>
                    <a:lnTo>
                      <a:pt x="1703" y="797"/>
                    </a:lnTo>
                    <a:lnTo>
                      <a:pt x="1707" y="803"/>
                    </a:lnTo>
                    <a:lnTo>
                      <a:pt x="1709" y="805"/>
                    </a:lnTo>
                    <a:lnTo>
                      <a:pt x="1713" y="805"/>
                    </a:lnTo>
                    <a:lnTo>
                      <a:pt x="1709" y="812"/>
                    </a:lnTo>
                    <a:lnTo>
                      <a:pt x="1709" y="818"/>
                    </a:lnTo>
                    <a:lnTo>
                      <a:pt x="1715" y="833"/>
                    </a:lnTo>
                    <a:lnTo>
                      <a:pt x="1715" y="841"/>
                    </a:lnTo>
                    <a:lnTo>
                      <a:pt x="1715" y="850"/>
                    </a:lnTo>
                    <a:lnTo>
                      <a:pt x="1715" y="856"/>
                    </a:lnTo>
                    <a:lnTo>
                      <a:pt x="1711" y="871"/>
                    </a:lnTo>
                    <a:lnTo>
                      <a:pt x="1711" y="873"/>
                    </a:lnTo>
                    <a:lnTo>
                      <a:pt x="1709" y="875"/>
                    </a:lnTo>
                    <a:lnTo>
                      <a:pt x="1707" y="878"/>
                    </a:lnTo>
                    <a:lnTo>
                      <a:pt x="1701" y="880"/>
                    </a:lnTo>
                    <a:lnTo>
                      <a:pt x="1698" y="880"/>
                    </a:lnTo>
                    <a:lnTo>
                      <a:pt x="1696" y="886"/>
                    </a:lnTo>
                    <a:lnTo>
                      <a:pt x="1696" y="901"/>
                    </a:lnTo>
                    <a:lnTo>
                      <a:pt x="1694" y="901"/>
                    </a:lnTo>
                    <a:lnTo>
                      <a:pt x="1679" y="897"/>
                    </a:lnTo>
                    <a:lnTo>
                      <a:pt x="1673" y="888"/>
                    </a:lnTo>
                    <a:lnTo>
                      <a:pt x="1667" y="886"/>
                    </a:lnTo>
                    <a:lnTo>
                      <a:pt x="1660" y="884"/>
                    </a:lnTo>
                    <a:lnTo>
                      <a:pt x="1624" y="880"/>
                    </a:lnTo>
                    <a:lnTo>
                      <a:pt x="1613" y="884"/>
                    </a:lnTo>
                    <a:lnTo>
                      <a:pt x="1603" y="888"/>
                    </a:lnTo>
                    <a:lnTo>
                      <a:pt x="1601" y="892"/>
                    </a:lnTo>
                    <a:lnTo>
                      <a:pt x="1601" y="897"/>
                    </a:lnTo>
                    <a:lnTo>
                      <a:pt x="1601" y="899"/>
                    </a:lnTo>
                    <a:lnTo>
                      <a:pt x="1603" y="901"/>
                    </a:lnTo>
                    <a:lnTo>
                      <a:pt x="1605" y="909"/>
                    </a:lnTo>
                    <a:lnTo>
                      <a:pt x="1609" y="914"/>
                    </a:lnTo>
                    <a:lnTo>
                      <a:pt x="1611" y="918"/>
                    </a:lnTo>
                    <a:lnTo>
                      <a:pt x="1611" y="924"/>
                    </a:lnTo>
                    <a:lnTo>
                      <a:pt x="1607" y="933"/>
                    </a:lnTo>
                    <a:lnTo>
                      <a:pt x="1607" y="939"/>
                    </a:lnTo>
                    <a:lnTo>
                      <a:pt x="1607" y="943"/>
                    </a:lnTo>
                    <a:lnTo>
                      <a:pt x="1609" y="958"/>
                    </a:lnTo>
                    <a:lnTo>
                      <a:pt x="1611" y="963"/>
                    </a:lnTo>
                    <a:lnTo>
                      <a:pt x="1609" y="967"/>
                    </a:lnTo>
                    <a:lnTo>
                      <a:pt x="1609" y="971"/>
                    </a:lnTo>
                    <a:lnTo>
                      <a:pt x="1609" y="973"/>
                    </a:lnTo>
                    <a:lnTo>
                      <a:pt x="1609" y="984"/>
                    </a:lnTo>
                    <a:lnTo>
                      <a:pt x="1605" y="992"/>
                    </a:lnTo>
                    <a:lnTo>
                      <a:pt x="1577" y="1028"/>
                    </a:lnTo>
                    <a:lnTo>
                      <a:pt x="1567" y="1035"/>
                    </a:lnTo>
                    <a:lnTo>
                      <a:pt x="1522" y="1052"/>
                    </a:lnTo>
                    <a:lnTo>
                      <a:pt x="1490" y="1071"/>
                    </a:lnTo>
                    <a:lnTo>
                      <a:pt x="1484" y="1077"/>
                    </a:lnTo>
                    <a:lnTo>
                      <a:pt x="1473" y="1090"/>
                    </a:lnTo>
                    <a:lnTo>
                      <a:pt x="1465" y="1099"/>
                    </a:lnTo>
                    <a:lnTo>
                      <a:pt x="1460" y="1103"/>
                    </a:lnTo>
                    <a:lnTo>
                      <a:pt x="1460" y="1105"/>
                    </a:lnTo>
                    <a:lnTo>
                      <a:pt x="1443" y="1111"/>
                    </a:lnTo>
                    <a:lnTo>
                      <a:pt x="1437" y="1116"/>
                    </a:lnTo>
                    <a:lnTo>
                      <a:pt x="1435" y="1120"/>
                    </a:lnTo>
                    <a:lnTo>
                      <a:pt x="1431" y="1130"/>
                    </a:lnTo>
                    <a:lnTo>
                      <a:pt x="1426" y="1137"/>
                    </a:lnTo>
                    <a:lnTo>
                      <a:pt x="1416" y="1147"/>
                    </a:lnTo>
                    <a:lnTo>
                      <a:pt x="1413" y="1150"/>
                    </a:lnTo>
                    <a:lnTo>
                      <a:pt x="1411" y="1158"/>
                    </a:lnTo>
                    <a:lnTo>
                      <a:pt x="1409" y="1160"/>
                    </a:lnTo>
                    <a:lnTo>
                      <a:pt x="1407" y="1160"/>
                    </a:lnTo>
                    <a:lnTo>
                      <a:pt x="1405" y="1160"/>
                    </a:lnTo>
                    <a:lnTo>
                      <a:pt x="1403" y="1164"/>
                    </a:lnTo>
                    <a:lnTo>
                      <a:pt x="1403" y="1171"/>
                    </a:lnTo>
                    <a:lnTo>
                      <a:pt x="1407" y="1177"/>
                    </a:lnTo>
                    <a:lnTo>
                      <a:pt x="1409" y="1184"/>
                    </a:lnTo>
                    <a:lnTo>
                      <a:pt x="1413" y="1188"/>
                    </a:lnTo>
                    <a:lnTo>
                      <a:pt x="1443" y="1209"/>
                    </a:lnTo>
                    <a:lnTo>
                      <a:pt x="1450" y="1220"/>
                    </a:lnTo>
                    <a:lnTo>
                      <a:pt x="1452" y="1226"/>
                    </a:lnTo>
                    <a:lnTo>
                      <a:pt x="1454" y="1233"/>
                    </a:lnTo>
                    <a:lnTo>
                      <a:pt x="1458" y="1235"/>
                    </a:lnTo>
                    <a:lnTo>
                      <a:pt x="1467" y="1239"/>
                    </a:lnTo>
                    <a:lnTo>
                      <a:pt x="1475" y="1245"/>
                    </a:lnTo>
                    <a:lnTo>
                      <a:pt x="1477" y="1245"/>
                    </a:lnTo>
                    <a:lnTo>
                      <a:pt x="1484" y="1252"/>
                    </a:lnTo>
                    <a:lnTo>
                      <a:pt x="1501" y="1275"/>
                    </a:lnTo>
                    <a:lnTo>
                      <a:pt x="1509" y="1286"/>
                    </a:lnTo>
                    <a:lnTo>
                      <a:pt x="1511" y="1288"/>
                    </a:lnTo>
                    <a:lnTo>
                      <a:pt x="1496" y="1326"/>
                    </a:lnTo>
                    <a:lnTo>
                      <a:pt x="1494" y="1330"/>
                    </a:lnTo>
                    <a:lnTo>
                      <a:pt x="1494" y="1335"/>
                    </a:lnTo>
                    <a:lnTo>
                      <a:pt x="1494" y="1337"/>
                    </a:lnTo>
                    <a:lnTo>
                      <a:pt x="1494" y="1341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92" y="1345"/>
                    </a:lnTo>
                    <a:lnTo>
                      <a:pt x="1488" y="1356"/>
                    </a:lnTo>
                    <a:lnTo>
                      <a:pt x="1494" y="1360"/>
                    </a:lnTo>
                    <a:lnTo>
                      <a:pt x="1516" y="1362"/>
                    </a:lnTo>
                    <a:lnTo>
                      <a:pt x="1520" y="1360"/>
                    </a:lnTo>
                    <a:lnTo>
                      <a:pt x="1528" y="1354"/>
                    </a:lnTo>
                    <a:lnTo>
                      <a:pt x="1533" y="1354"/>
                    </a:lnTo>
                    <a:lnTo>
                      <a:pt x="1537" y="1358"/>
                    </a:lnTo>
                    <a:lnTo>
                      <a:pt x="1543" y="1362"/>
                    </a:lnTo>
                    <a:lnTo>
                      <a:pt x="1552" y="1373"/>
                    </a:lnTo>
                    <a:lnTo>
                      <a:pt x="1556" y="1379"/>
                    </a:lnTo>
                    <a:lnTo>
                      <a:pt x="1558" y="1386"/>
                    </a:lnTo>
                    <a:lnTo>
                      <a:pt x="1558" y="1392"/>
                    </a:lnTo>
                    <a:lnTo>
                      <a:pt x="1558" y="1398"/>
                    </a:lnTo>
                    <a:lnTo>
                      <a:pt x="1558" y="1398"/>
                    </a:lnTo>
                    <a:lnTo>
                      <a:pt x="1556" y="1411"/>
                    </a:lnTo>
                    <a:lnTo>
                      <a:pt x="1556" y="1411"/>
                    </a:lnTo>
                    <a:lnTo>
                      <a:pt x="1552" y="1420"/>
                    </a:lnTo>
                    <a:lnTo>
                      <a:pt x="1550" y="1420"/>
                    </a:lnTo>
                    <a:lnTo>
                      <a:pt x="1552" y="1432"/>
                    </a:lnTo>
                    <a:lnTo>
                      <a:pt x="1554" y="1430"/>
                    </a:lnTo>
                    <a:lnTo>
                      <a:pt x="1554" y="1432"/>
                    </a:lnTo>
                    <a:lnTo>
                      <a:pt x="1552" y="1441"/>
                    </a:lnTo>
                    <a:lnTo>
                      <a:pt x="1550" y="1443"/>
                    </a:lnTo>
                    <a:lnTo>
                      <a:pt x="1552" y="1451"/>
                    </a:lnTo>
                    <a:lnTo>
                      <a:pt x="1554" y="1454"/>
                    </a:lnTo>
                    <a:lnTo>
                      <a:pt x="1554" y="1456"/>
                    </a:lnTo>
                    <a:lnTo>
                      <a:pt x="1556" y="1460"/>
                    </a:lnTo>
                    <a:lnTo>
                      <a:pt x="1558" y="1462"/>
                    </a:lnTo>
                    <a:lnTo>
                      <a:pt x="1558" y="1466"/>
                    </a:lnTo>
                    <a:lnTo>
                      <a:pt x="1550" y="1479"/>
                    </a:lnTo>
                    <a:lnTo>
                      <a:pt x="1547" y="1483"/>
                    </a:lnTo>
                    <a:lnTo>
                      <a:pt x="1545" y="1483"/>
                    </a:lnTo>
                    <a:lnTo>
                      <a:pt x="1543" y="1481"/>
                    </a:lnTo>
                    <a:lnTo>
                      <a:pt x="1539" y="1481"/>
                    </a:lnTo>
                    <a:lnTo>
                      <a:pt x="1537" y="1479"/>
                    </a:lnTo>
                    <a:lnTo>
                      <a:pt x="1533" y="1479"/>
                    </a:lnTo>
                    <a:lnTo>
                      <a:pt x="1530" y="1481"/>
                    </a:lnTo>
                    <a:lnTo>
                      <a:pt x="1528" y="1483"/>
                    </a:lnTo>
                    <a:lnTo>
                      <a:pt x="1524" y="1483"/>
                    </a:lnTo>
                    <a:lnTo>
                      <a:pt x="1505" y="1473"/>
                    </a:lnTo>
                    <a:lnTo>
                      <a:pt x="1486" y="1458"/>
                    </a:lnTo>
                    <a:lnTo>
                      <a:pt x="1482" y="1456"/>
                    </a:lnTo>
                    <a:lnTo>
                      <a:pt x="1479" y="1456"/>
                    </a:lnTo>
                    <a:lnTo>
                      <a:pt x="1473" y="1456"/>
                    </a:lnTo>
                    <a:lnTo>
                      <a:pt x="1465" y="1449"/>
                    </a:lnTo>
                    <a:lnTo>
                      <a:pt x="1460" y="1437"/>
                    </a:lnTo>
                    <a:lnTo>
                      <a:pt x="1462" y="1424"/>
                    </a:lnTo>
                    <a:lnTo>
                      <a:pt x="1471" y="1417"/>
                    </a:lnTo>
                    <a:lnTo>
                      <a:pt x="1462" y="1413"/>
                    </a:lnTo>
                    <a:lnTo>
                      <a:pt x="1454" y="1407"/>
                    </a:lnTo>
                    <a:lnTo>
                      <a:pt x="1448" y="1403"/>
                    </a:lnTo>
                    <a:lnTo>
                      <a:pt x="1450" y="1392"/>
                    </a:lnTo>
                    <a:lnTo>
                      <a:pt x="1443" y="1394"/>
                    </a:lnTo>
                    <a:lnTo>
                      <a:pt x="1422" y="1392"/>
                    </a:lnTo>
                    <a:lnTo>
                      <a:pt x="1411" y="1394"/>
                    </a:lnTo>
                    <a:lnTo>
                      <a:pt x="1399" y="1398"/>
                    </a:lnTo>
                    <a:lnTo>
                      <a:pt x="1392" y="1403"/>
                    </a:lnTo>
                    <a:lnTo>
                      <a:pt x="1379" y="1420"/>
                    </a:lnTo>
                    <a:lnTo>
                      <a:pt x="1375" y="1424"/>
                    </a:lnTo>
                    <a:lnTo>
                      <a:pt x="1369" y="1426"/>
                    </a:lnTo>
                    <a:lnTo>
                      <a:pt x="1360" y="1426"/>
                    </a:lnTo>
                    <a:lnTo>
                      <a:pt x="1356" y="1424"/>
                    </a:lnTo>
                    <a:lnTo>
                      <a:pt x="1345" y="1417"/>
                    </a:lnTo>
                    <a:lnTo>
                      <a:pt x="1341" y="1415"/>
                    </a:lnTo>
                    <a:lnTo>
                      <a:pt x="1339" y="1411"/>
                    </a:lnTo>
                    <a:lnTo>
                      <a:pt x="1333" y="1400"/>
                    </a:lnTo>
                    <a:lnTo>
                      <a:pt x="1331" y="1398"/>
                    </a:lnTo>
                    <a:lnTo>
                      <a:pt x="1326" y="1398"/>
                    </a:lnTo>
                    <a:lnTo>
                      <a:pt x="1314" y="1405"/>
                    </a:lnTo>
                    <a:lnTo>
                      <a:pt x="1307" y="1407"/>
                    </a:lnTo>
                    <a:lnTo>
                      <a:pt x="1286" y="1407"/>
                    </a:lnTo>
                    <a:lnTo>
                      <a:pt x="1280" y="1409"/>
                    </a:lnTo>
                    <a:lnTo>
                      <a:pt x="1273" y="1413"/>
                    </a:lnTo>
                    <a:lnTo>
                      <a:pt x="1269" y="1415"/>
                    </a:lnTo>
                    <a:lnTo>
                      <a:pt x="1265" y="1411"/>
                    </a:lnTo>
                    <a:lnTo>
                      <a:pt x="1263" y="1407"/>
                    </a:lnTo>
                    <a:lnTo>
                      <a:pt x="1263" y="1403"/>
                    </a:lnTo>
                    <a:lnTo>
                      <a:pt x="1265" y="1398"/>
                    </a:lnTo>
                    <a:lnTo>
                      <a:pt x="1265" y="1394"/>
                    </a:lnTo>
                    <a:lnTo>
                      <a:pt x="1265" y="1390"/>
                    </a:lnTo>
                    <a:lnTo>
                      <a:pt x="1265" y="1388"/>
                    </a:lnTo>
                    <a:lnTo>
                      <a:pt x="1265" y="1388"/>
                    </a:lnTo>
                    <a:lnTo>
                      <a:pt x="1260" y="1390"/>
                    </a:lnTo>
                    <a:lnTo>
                      <a:pt x="1258" y="1392"/>
                    </a:lnTo>
                    <a:lnTo>
                      <a:pt x="1250" y="1400"/>
                    </a:lnTo>
                    <a:lnTo>
                      <a:pt x="1246" y="1405"/>
                    </a:lnTo>
                    <a:lnTo>
                      <a:pt x="1246" y="1409"/>
                    </a:lnTo>
                    <a:lnTo>
                      <a:pt x="1248" y="1411"/>
                    </a:lnTo>
                    <a:lnTo>
                      <a:pt x="1252" y="1413"/>
                    </a:lnTo>
                    <a:lnTo>
                      <a:pt x="1254" y="1415"/>
                    </a:lnTo>
                    <a:lnTo>
                      <a:pt x="1256" y="1417"/>
                    </a:lnTo>
                    <a:lnTo>
                      <a:pt x="1258" y="1420"/>
                    </a:lnTo>
                    <a:lnTo>
                      <a:pt x="1260" y="1432"/>
                    </a:lnTo>
                    <a:lnTo>
                      <a:pt x="1260" y="1439"/>
                    </a:lnTo>
                    <a:lnTo>
                      <a:pt x="1260" y="1441"/>
                    </a:lnTo>
                    <a:lnTo>
                      <a:pt x="1252" y="1456"/>
                    </a:lnTo>
                    <a:lnTo>
                      <a:pt x="1250" y="1456"/>
                    </a:lnTo>
                    <a:lnTo>
                      <a:pt x="1171" y="1464"/>
                    </a:lnTo>
                    <a:lnTo>
                      <a:pt x="1141" y="1475"/>
                    </a:lnTo>
                    <a:lnTo>
                      <a:pt x="1139" y="1479"/>
                    </a:lnTo>
                    <a:lnTo>
                      <a:pt x="1137" y="1488"/>
                    </a:lnTo>
                    <a:lnTo>
                      <a:pt x="1133" y="1490"/>
                    </a:lnTo>
                    <a:lnTo>
                      <a:pt x="1114" y="1488"/>
                    </a:lnTo>
                    <a:lnTo>
                      <a:pt x="1086" y="1492"/>
                    </a:lnTo>
                    <a:lnTo>
                      <a:pt x="1069" y="1492"/>
                    </a:lnTo>
                    <a:lnTo>
                      <a:pt x="1063" y="1492"/>
                    </a:lnTo>
                    <a:lnTo>
                      <a:pt x="1063" y="1494"/>
                    </a:lnTo>
                    <a:lnTo>
                      <a:pt x="1054" y="1502"/>
                    </a:lnTo>
                    <a:lnTo>
                      <a:pt x="1052" y="1509"/>
                    </a:lnTo>
                    <a:lnTo>
                      <a:pt x="1052" y="1522"/>
                    </a:lnTo>
                    <a:lnTo>
                      <a:pt x="1050" y="1526"/>
                    </a:lnTo>
                    <a:lnTo>
                      <a:pt x="1046" y="1534"/>
                    </a:lnTo>
                    <a:lnTo>
                      <a:pt x="1039" y="1539"/>
                    </a:lnTo>
                    <a:lnTo>
                      <a:pt x="1022" y="1543"/>
                    </a:lnTo>
                    <a:lnTo>
                      <a:pt x="1014" y="1543"/>
                    </a:lnTo>
                    <a:lnTo>
                      <a:pt x="1005" y="1543"/>
                    </a:lnTo>
                    <a:lnTo>
                      <a:pt x="999" y="1545"/>
                    </a:lnTo>
                    <a:lnTo>
                      <a:pt x="984" y="1566"/>
                    </a:lnTo>
                    <a:lnTo>
                      <a:pt x="990" y="1566"/>
                    </a:lnTo>
                    <a:lnTo>
                      <a:pt x="993" y="1568"/>
                    </a:lnTo>
                    <a:lnTo>
                      <a:pt x="995" y="1573"/>
                    </a:lnTo>
                    <a:lnTo>
                      <a:pt x="993" y="1579"/>
                    </a:lnTo>
                    <a:lnTo>
                      <a:pt x="988" y="1581"/>
                    </a:lnTo>
                    <a:lnTo>
                      <a:pt x="973" y="1583"/>
                    </a:lnTo>
                    <a:lnTo>
                      <a:pt x="967" y="1587"/>
                    </a:lnTo>
                    <a:lnTo>
                      <a:pt x="961" y="1594"/>
                    </a:lnTo>
                    <a:lnTo>
                      <a:pt x="956" y="1600"/>
                    </a:lnTo>
                    <a:lnTo>
                      <a:pt x="954" y="1607"/>
                    </a:lnTo>
                    <a:lnTo>
                      <a:pt x="946" y="1611"/>
                    </a:lnTo>
                    <a:lnTo>
                      <a:pt x="937" y="1611"/>
                    </a:lnTo>
                    <a:lnTo>
                      <a:pt x="937" y="1598"/>
                    </a:lnTo>
                    <a:lnTo>
                      <a:pt x="929" y="1596"/>
                    </a:lnTo>
                    <a:lnTo>
                      <a:pt x="920" y="1600"/>
                    </a:lnTo>
                    <a:lnTo>
                      <a:pt x="899" y="1617"/>
                    </a:lnTo>
                    <a:lnTo>
                      <a:pt x="893" y="1622"/>
                    </a:lnTo>
                    <a:lnTo>
                      <a:pt x="856" y="1626"/>
                    </a:lnTo>
                    <a:lnTo>
                      <a:pt x="852" y="1624"/>
                    </a:lnTo>
                    <a:lnTo>
                      <a:pt x="848" y="1617"/>
                    </a:lnTo>
                    <a:lnTo>
                      <a:pt x="848" y="1617"/>
                    </a:lnTo>
                    <a:lnTo>
                      <a:pt x="850" y="1615"/>
                    </a:lnTo>
                    <a:lnTo>
                      <a:pt x="850" y="1611"/>
                    </a:lnTo>
                    <a:lnTo>
                      <a:pt x="848" y="1607"/>
                    </a:lnTo>
                    <a:lnTo>
                      <a:pt x="848" y="1605"/>
                    </a:lnTo>
                    <a:lnTo>
                      <a:pt x="827" y="1587"/>
                    </a:lnTo>
                    <a:lnTo>
                      <a:pt x="810" y="1583"/>
                    </a:lnTo>
                    <a:lnTo>
                      <a:pt x="805" y="1579"/>
                    </a:lnTo>
                    <a:lnTo>
                      <a:pt x="816" y="1570"/>
                    </a:lnTo>
                    <a:lnTo>
                      <a:pt x="818" y="1566"/>
                    </a:lnTo>
                    <a:lnTo>
                      <a:pt x="810" y="1560"/>
                    </a:lnTo>
                    <a:lnTo>
                      <a:pt x="805" y="1560"/>
                    </a:lnTo>
                    <a:lnTo>
                      <a:pt x="801" y="1560"/>
                    </a:lnTo>
                    <a:lnTo>
                      <a:pt x="797" y="1562"/>
                    </a:lnTo>
                    <a:lnTo>
                      <a:pt x="782" y="1570"/>
                    </a:lnTo>
                    <a:lnTo>
                      <a:pt x="774" y="1573"/>
                    </a:lnTo>
                    <a:lnTo>
                      <a:pt x="769" y="1573"/>
                    </a:lnTo>
                    <a:lnTo>
                      <a:pt x="767" y="1570"/>
                    </a:lnTo>
                    <a:lnTo>
                      <a:pt x="767" y="1566"/>
                    </a:lnTo>
                    <a:lnTo>
                      <a:pt x="765" y="1566"/>
                    </a:lnTo>
                    <a:lnTo>
                      <a:pt x="716" y="1553"/>
                    </a:lnTo>
                    <a:lnTo>
                      <a:pt x="708" y="1556"/>
                    </a:lnTo>
                    <a:lnTo>
                      <a:pt x="703" y="1560"/>
                    </a:lnTo>
                    <a:lnTo>
                      <a:pt x="699" y="1570"/>
                    </a:lnTo>
                    <a:lnTo>
                      <a:pt x="695" y="1575"/>
                    </a:lnTo>
                    <a:lnTo>
                      <a:pt x="691" y="1575"/>
                    </a:lnTo>
                    <a:lnTo>
                      <a:pt x="676" y="1575"/>
                    </a:lnTo>
                    <a:lnTo>
                      <a:pt x="669" y="1573"/>
                    </a:lnTo>
                    <a:lnTo>
                      <a:pt x="667" y="1573"/>
                    </a:lnTo>
                    <a:lnTo>
                      <a:pt x="665" y="1570"/>
                    </a:lnTo>
                    <a:lnTo>
                      <a:pt x="663" y="1566"/>
                    </a:lnTo>
                    <a:lnTo>
                      <a:pt x="665" y="1562"/>
                    </a:lnTo>
                    <a:lnTo>
                      <a:pt x="665" y="1560"/>
                    </a:lnTo>
                    <a:lnTo>
                      <a:pt x="665" y="1558"/>
                    </a:lnTo>
                    <a:lnTo>
                      <a:pt x="663" y="1553"/>
                    </a:lnTo>
                    <a:lnTo>
                      <a:pt x="663" y="1551"/>
                    </a:lnTo>
                    <a:lnTo>
                      <a:pt x="659" y="1553"/>
                    </a:lnTo>
                    <a:lnTo>
                      <a:pt x="654" y="1556"/>
                    </a:lnTo>
                    <a:lnTo>
                      <a:pt x="648" y="1558"/>
                    </a:lnTo>
                    <a:lnTo>
                      <a:pt x="650" y="1562"/>
                    </a:lnTo>
                    <a:lnTo>
                      <a:pt x="654" y="1568"/>
                    </a:lnTo>
                    <a:lnTo>
                      <a:pt x="657" y="1573"/>
                    </a:lnTo>
                    <a:lnTo>
                      <a:pt x="657" y="1577"/>
                    </a:lnTo>
                    <a:lnTo>
                      <a:pt x="657" y="1598"/>
                    </a:lnTo>
                    <a:lnTo>
                      <a:pt x="661" y="1600"/>
                    </a:lnTo>
                    <a:lnTo>
                      <a:pt x="665" y="1605"/>
                    </a:lnTo>
                    <a:lnTo>
                      <a:pt x="667" y="1609"/>
                    </a:lnTo>
                    <a:lnTo>
                      <a:pt x="669" y="1615"/>
                    </a:lnTo>
                    <a:lnTo>
                      <a:pt x="671" y="1626"/>
                    </a:lnTo>
                    <a:lnTo>
                      <a:pt x="669" y="1636"/>
                    </a:lnTo>
                    <a:lnTo>
                      <a:pt x="665" y="1649"/>
                    </a:lnTo>
                    <a:lnTo>
                      <a:pt x="661" y="1658"/>
                    </a:lnTo>
                    <a:lnTo>
                      <a:pt x="659" y="1660"/>
                    </a:lnTo>
                    <a:lnTo>
                      <a:pt x="652" y="1662"/>
                    </a:lnTo>
                    <a:lnTo>
                      <a:pt x="648" y="1666"/>
                    </a:lnTo>
                    <a:lnTo>
                      <a:pt x="646" y="1668"/>
                    </a:lnTo>
                    <a:lnTo>
                      <a:pt x="642" y="1685"/>
                    </a:lnTo>
                    <a:lnTo>
                      <a:pt x="635" y="1696"/>
                    </a:lnTo>
                    <a:lnTo>
                      <a:pt x="631" y="1702"/>
                    </a:lnTo>
                    <a:lnTo>
                      <a:pt x="616" y="1713"/>
                    </a:lnTo>
                    <a:lnTo>
                      <a:pt x="608" y="1717"/>
                    </a:lnTo>
                    <a:lnTo>
                      <a:pt x="582" y="1726"/>
                    </a:lnTo>
                    <a:lnTo>
                      <a:pt x="580" y="1724"/>
                    </a:lnTo>
                    <a:lnTo>
                      <a:pt x="580" y="1721"/>
                    </a:lnTo>
                    <a:lnTo>
                      <a:pt x="584" y="1715"/>
                    </a:lnTo>
                    <a:lnTo>
                      <a:pt x="584" y="1713"/>
                    </a:lnTo>
                    <a:lnTo>
                      <a:pt x="589" y="1711"/>
                    </a:lnTo>
                    <a:lnTo>
                      <a:pt x="591" y="1709"/>
                    </a:lnTo>
                    <a:lnTo>
                      <a:pt x="591" y="1707"/>
                    </a:lnTo>
                    <a:lnTo>
                      <a:pt x="591" y="1702"/>
                    </a:lnTo>
                    <a:lnTo>
                      <a:pt x="589" y="1700"/>
                    </a:lnTo>
                    <a:lnTo>
                      <a:pt x="593" y="1679"/>
                    </a:lnTo>
                    <a:lnTo>
                      <a:pt x="593" y="1670"/>
                    </a:lnTo>
                    <a:lnTo>
                      <a:pt x="584" y="1668"/>
                    </a:lnTo>
                    <a:lnTo>
                      <a:pt x="569" y="1673"/>
                    </a:lnTo>
                    <a:lnTo>
                      <a:pt x="567" y="1677"/>
                    </a:lnTo>
                    <a:lnTo>
                      <a:pt x="565" y="1679"/>
                    </a:lnTo>
                    <a:lnTo>
                      <a:pt x="563" y="1679"/>
                    </a:lnTo>
                    <a:lnTo>
                      <a:pt x="559" y="1677"/>
                    </a:lnTo>
                    <a:lnTo>
                      <a:pt x="559" y="1677"/>
                    </a:lnTo>
                    <a:lnTo>
                      <a:pt x="555" y="1681"/>
                    </a:lnTo>
                    <a:lnTo>
                      <a:pt x="550" y="1683"/>
                    </a:lnTo>
                    <a:lnTo>
                      <a:pt x="548" y="1683"/>
                    </a:lnTo>
                    <a:lnTo>
                      <a:pt x="546" y="1679"/>
                    </a:lnTo>
                    <a:lnTo>
                      <a:pt x="542" y="1675"/>
                    </a:lnTo>
                    <a:lnTo>
                      <a:pt x="542" y="1670"/>
                    </a:lnTo>
                    <a:lnTo>
                      <a:pt x="540" y="1664"/>
                    </a:lnTo>
                    <a:lnTo>
                      <a:pt x="535" y="1660"/>
                    </a:lnTo>
                    <a:lnTo>
                      <a:pt x="542" y="1653"/>
                    </a:lnTo>
                    <a:lnTo>
                      <a:pt x="544" y="1647"/>
                    </a:lnTo>
                    <a:lnTo>
                      <a:pt x="540" y="1643"/>
                    </a:lnTo>
                    <a:lnTo>
                      <a:pt x="518" y="1619"/>
                    </a:lnTo>
                    <a:lnTo>
                      <a:pt x="516" y="1622"/>
                    </a:lnTo>
                    <a:lnTo>
                      <a:pt x="512" y="1624"/>
                    </a:lnTo>
                    <a:lnTo>
                      <a:pt x="510" y="1626"/>
                    </a:lnTo>
                    <a:lnTo>
                      <a:pt x="506" y="1624"/>
                    </a:lnTo>
                    <a:lnTo>
                      <a:pt x="506" y="1622"/>
                    </a:lnTo>
                    <a:lnTo>
                      <a:pt x="506" y="1619"/>
                    </a:lnTo>
                    <a:lnTo>
                      <a:pt x="503" y="1617"/>
                    </a:lnTo>
                    <a:lnTo>
                      <a:pt x="501" y="1611"/>
                    </a:lnTo>
                    <a:lnTo>
                      <a:pt x="495" y="1609"/>
                    </a:lnTo>
                    <a:lnTo>
                      <a:pt x="491" y="1602"/>
                    </a:lnTo>
                    <a:lnTo>
                      <a:pt x="489" y="1594"/>
                    </a:lnTo>
                    <a:lnTo>
                      <a:pt x="486" y="1598"/>
                    </a:lnTo>
                    <a:lnTo>
                      <a:pt x="480" y="1600"/>
                    </a:lnTo>
                    <a:lnTo>
                      <a:pt x="469" y="1600"/>
                    </a:lnTo>
                    <a:lnTo>
                      <a:pt x="459" y="1598"/>
                    </a:lnTo>
                    <a:lnTo>
                      <a:pt x="457" y="1598"/>
                    </a:lnTo>
                    <a:lnTo>
                      <a:pt x="452" y="1602"/>
                    </a:lnTo>
                    <a:lnTo>
                      <a:pt x="450" y="1602"/>
                    </a:lnTo>
                    <a:lnTo>
                      <a:pt x="444" y="1600"/>
                    </a:lnTo>
                    <a:lnTo>
                      <a:pt x="442" y="1594"/>
                    </a:lnTo>
                    <a:lnTo>
                      <a:pt x="442" y="1587"/>
                    </a:lnTo>
                    <a:lnTo>
                      <a:pt x="440" y="1583"/>
                    </a:lnTo>
                    <a:lnTo>
                      <a:pt x="435" y="1579"/>
                    </a:lnTo>
                    <a:lnTo>
                      <a:pt x="429" y="1577"/>
                    </a:lnTo>
                    <a:lnTo>
                      <a:pt x="425" y="1579"/>
                    </a:lnTo>
                    <a:lnTo>
                      <a:pt x="421" y="1581"/>
                    </a:lnTo>
                    <a:lnTo>
                      <a:pt x="414" y="1592"/>
                    </a:lnTo>
                    <a:lnTo>
                      <a:pt x="410" y="1602"/>
                    </a:lnTo>
                    <a:lnTo>
                      <a:pt x="406" y="1611"/>
                    </a:lnTo>
                    <a:lnTo>
                      <a:pt x="397" y="1615"/>
                    </a:lnTo>
                    <a:lnTo>
                      <a:pt x="376" y="1619"/>
                    </a:lnTo>
                    <a:lnTo>
                      <a:pt x="355" y="1615"/>
                    </a:lnTo>
                    <a:lnTo>
                      <a:pt x="367" y="1592"/>
                    </a:lnTo>
                    <a:lnTo>
                      <a:pt x="372" y="1585"/>
                    </a:lnTo>
                    <a:lnTo>
                      <a:pt x="372" y="1583"/>
                    </a:lnTo>
                    <a:lnTo>
                      <a:pt x="374" y="1583"/>
                    </a:lnTo>
                    <a:lnTo>
                      <a:pt x="382" y="1581"/>
                    </a:lnTo>
                    <a:lnTo>
                      <a:pt x="384" y="1579"/>
                    </a:lnTo>
                    <a:lnTo>
                      <a:pt x="387" y="1577"/>
                    </a:lnTo>
                    <a:lnTo>
                      <a:pt x="387" y="1577"/>
                    </a:lnTo>
                    <a:lnTo>
                      <a:pt x="387" y="1575"/>
                    </a:lnTo>
                    <a:lnTo>
                      <a:pt x="387" y="1573"/>
                    </a:lnTo>
                    <a:lnTo>
                      <a:pt x="393" y="1570"/>
                    </a:lnTo>
                    <a:lnTo>
                      <a:pt x="395" y="1570"/>
                    </a:lnTo>
                    <a:lnTo>
                      <a:pt x="406" y="1573"/>
                    </a:lnTo>
                    <a:lnTo>
                      <a:pt x="421" y="1562"/>
                    </a:lnTo>
                    <a:lnTo>
                      <a:pt x="442" y="1536"/>
                    </a:lnTo>
                    <a:lnTo>
                      <a:pt x="448" y="1532"/>
                    </a:lnTo>
                    <a:lnTo>
                      <a:pt x="452" y="1530"/>
                    </a:lnTo>
                    <a:lnTo>
                      <a:pt x="455" y="1530"/>
                    </a:lnTo>
                    <a:lnTo>
                      <a:pt x="467" y="1534"/>
                    </a:lnTo>
                    <a:lnTo>
                      <a:pt x="476" y="1534"/>
                    </a:lnTo>
                    <a:lnTo>
                      <a:pt x="484" y="1534"/>
                    </a:lnTo>
                    <a:lnTo>
                      <a:pt x="489" y="1532"/>
                    </a:lnTo>
                    <a:lnTo>
                      <a:pt x="495" y="1528"/>
                    </a:lnTo>
                    <a:lnTo>
                      <a:pt x="501" y="1524"/>
                    </a:lnTo>
                    <a:lnTo>
                      <a:pt x="510" y="1519"/>
                    </a:lnTo>
                    <a:lnTo>
                      <a:pt x="514" y="1519"/>
                    </a:lnTo>
                    <a:lnTo>
                      <a:pt x="516" y="1519"/>
                    </a:lnTo>
                    <a:lnTo>
                      <a:pt x="518" y="1519"/>
                    </a:lnTo>
                    <a:lnTo>
                      <a:pt x="520" y="1522"/>
                    </a:lnTo>
                    <a:lnTo>
                      <a:pt x="523" y="1526"/>
                    </a:lnTo>
                    <a:lnTo>
                      <a:pt x="525" y="1530"/>
                    </a:lnTo>
                    <a:lnTo>
                      <a:pt x="527" y="1534"/>
                    </a:lnTo>
                    <a:lnTo>
                      <a:pt x="529" y="1528"/>
                    </a:lnTo>
                    <a:lnTo>
                      <a:pt x="529" y="1522"/>
                    </a:lnTo>
                    <a:lnTo>
                      <a:pt x="529" y="1519"/>
                    </a:lnTo>
                    <a:lnTo>
                      <a:pt x="529" y="1517"/>
                    </a:lnTo>
                    <a:lnTo>
                      <a:pt x="531" y="1517"/>
                    </a:lnTo>
                    <a:lnTo>
                      <a:pt x="531" y="1517"/>
                    </a:lnTo>
                    <a:lnTo>
                      <a:pt x="538" y="1519"/>
                    </a:lnTo>
                    <a:lnTo>
                      <a:pt x="542" y="1519"/>
                    </a:lnTo>
                    <a:lnTo>
                      <a:pt x="542" y="1517"/>
                    </a:lnTo>
                    <a:lnTo>
                      <a:pt x="544" y="1517"/>
                    </a:lnTo>
                    <a:lnTo>
                      <a:pt x="544" y="1515"/>
                    </a:lnTo>
                    <a:lnTo>
                      <a:pt x="544" y="1513"/>
                    </a:lnTo>
                    <a:lnTo>
                      <a:pt x="544" y="1511"/>
                    </a:lnTo>
                    <a:lnTo>
                      <a:pt x="544" y="1509"/>
                    </a:lnTo>
                    <a:lnTo>
                      <a:pt x="542" y="1509"/>
                    </a:lnTo>
                    <a:lnTo>
                      <a:pt x="542" y="1505"/>
                    </a:lnTo>
                    <a:lnTo>
                      <a:pt x="540" y="1500"/>
                    </a:lnTo>
                    <a:lnTo>
                      <a:pt x="538" y="1490"/>
                    </a:lnTo>
                    <a:lnTo>
                      <a:pt x="533" y="1475"/>
                    </a:lnTo>
                    <a:lnTo>
                      <a:pt x="533" y="1473"/>
                    </a:lnTo>
                    <a:lnTo>
                      <a:pt x="533" y="1473"/>
                    </a:lnTo>
                    <a:lnTo>
                      <a:pt x="533" y="1471"/>
                    </a:lnTo>
                    <a:lnTo>
                      <a:pt x="531" y="1471"/>
                    </a:lnTo>
                    <a:lnTo>
                      <a:pt x="529" y="1471"/>
                    </a:lnTo>
                    <a:lnTo>
                      <a:pt x="527" y="1471"/>
                    </a:lnTo>
                    <a:lnTo>
                      <a:pt x="527" y="1471"/>
                    </a:lnTo>
                    <a:lnTo>
                      <a:pt x="525" y="1468"/>
                    </a:lnTo>
                    <a:lnTo>
                      <a:pt x="525" y="1466"/>
                    </a:lnTo>
                    <a:lnTo>
                      <a:pt x="523" y="1464"/>
                    </a:lnTo>
                    <a:lnTo>
                      <a:pt x="518" y="1462"/>
                    </a:lnTo>
                    <a:lnTo>
                      <a:pt x="518" y="1460"/>
                    </a:lnTo>
                    <a:lnTo>
                      <a:pt x="518" y="1460"/>
                    </a:lnTo>
                    <a:lnTo>
                      <a:pt x="520" y="1456"/>
                    </a:lnTo>
                    <a:lnTo>
                      <a:pt x="520" y="1456"/>
                    </a:lnTo>
                    <a:lnTo>
                      <a:pt x="520" y="1454"/>
                    </a:lnTo>
                    <a:lnTo>
                      <a:pt x="523" y="1454"/>
                    </a:lnTo>
                    <a:lnTo>
                      <a:pt x="529" y="1454"/>
                    </a:lnTo>
                    <a:lnTo>
                      <a:pt x="529" y="1451"/>
                    </a:lnTo>
                    <a:lnTo>
                      <a:pt x="529" y="1451"/>
                    </a:lnTo>
                    <a:lnTo>
                      <a:pt x="531" y="1449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1" y="1447"/>
                    </a:lnTo>
                    <a:lnTo>
                      <a:pt x="533" y="1447"/>
                    </a:lnTo>
                    <a:lnTo>
                      <a:pt x="533" y="1445"/>
                    </a:lnTo>
                    <a:lnTo>
                      <a:pt x="527" y="1430"/>
                    </a:lnTo>
                    <a:lnTo>
                      <a:pt x="525" y="1426"/>
                    </a:lnTo>
                    <a:lnTo>
                      <a:pt x="523" y="1424"/>
                    </a:lnTo>
                    <a:lnTo>
                      <a:pt x="523" y="1424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2"/>
                    </a:lnTo>
                    <a:lnTo>
                      <a:pt x="520" y="1424"/>
                    </a:lnTo>
                    <a:lnTo>
                      <a:pt x="518" y="1424"/>
                    </a:lnTo>
                    <a:lnTo>
                      <a:pt x="518" y="1424"/>
                    </a:lnTo>
                    <a:lnTo>
                      <a:pt x="516" y="1424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2"/>
                    </a:lnTo>
                    <a:lnTo>
                      <a:pt x="516" y="1420"/>
                    </a:lnTo>
                    <a:lnTo>
                      <a:pt x="518" y="1420"/>
                    </a:lnTo>
                    <a:lnTo>
                      <a:pt x="518" y="1417"/>
                    </a:lnTo>
                    <a:lnTo>
                      <a:pt x="518" y="1417"/>
                    </a:lnTo>
                    <a:lnTo>
                      <a:pt x="518" y="1415"/>
                    </a:lnTo>
                    <a:lnTo>
                      <a:pt x="518" y="1415"/>
                    </a:lnTo>
                    <a:lnTo>
                      <a:pt x="518" y="1409"/>
                    </a:lnTo>
                    <a:lnTo>
                      <a:pt x="520" y="1407"/>
                    </a:lnTo>
                    <a:lnTo>
                      <a:pt x="520" y="1405"/>
                    </a:lnTo>
                    <a:lnTo>
                      <a:pt x="520" y="1400"/>
                    </a:lnTo>
                    <a:lnTo>
                      <a:pt x="520" y="1398"/>
                    </a:lnTo>
                    <a:lnTo>
                      <a:pt x="520" y="1386"/>
                    </a:lnTo>
                    <a:lnTo>
                      <a:pt x="518" y="1383"/>
                    </a:lnTo>
                    <a:lnTo>
                      <a:pt x="514" y="1379"/>
                    </a:lnTo>
                    <a:lnTo>
                      <a:pt x="514" y="1379"/>
                    </a:lnTo>
                    <a:lnTo>
                      <a:pt x="510" y="1373"/>
                    </a:lnTo>
                    <a:lnTo>
                      <a:pt x="510" y="1371"/>
                    </a:lnTo>
                    <a:lnTo>
                      <a:pt x="508" y="1369"/>
                    </a:lnTo>
                    <a:lnTo>
                      <a:pt x="510" y="1366"/>
                    </a:lnTo>
                    <a:lnTo>
                      <a:pt x="510" y="1364"/>
                    </a:lnTo>
                    <a:lnTo>
                      <a:pt x="510" y="1364"/>
                    </a:lnTo>
                    <a:lnTo>
                      <a:pt x="514" y="1362"/>
                    </a:lnTo>
                    <a:lnTo>
                      <a:pt x="520" y="1332"/>
                    </a:lnTo>
                    <a:lnTo>
                      <a:pt x="520" y="1320"/>
                    </a:lnTo>
                    <a:lnTo>
                      <a:pt x="520" y="1307"/>
                    </a:lnTo>
                    <a:lnTo>
                      <a:pt x="518" y="1301"/>
                    </a:lnTo>
                    <a:lnTo>
                      <a:pt x="516" y="1294"/>
                    </a:lnTo>
                    <a:lnTo>
                      <a:pt x="506" y="1275"/>
                    </a:lnTo>
                    <a:lnTo>
                      <a:pt x="482" y="1213"/>
                    </a:lnTo>
                    <a:lnTo>
                      <a:pt x="476" y="1196"/>
                    </a:lnTo>
                    <a:lnTo>
                      <a:pt x="474" y="1194"/>
                    </a:lnTo>
                    <a:lnTo>
                      <a:pt x="467" y="1188"/>
                    </a:lnTo>
                    <a:lnTo>
                      <a:pt x="461" y="1179"/>
                    </a:lnTo>
                    <a:lnTo>
                      <a:pt x="455" y="1167"/>
                    </a:lnTo>
                    <a:lnTo>
                      <a:pt x="452" y="1167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2" y="1164"/>
                    </a:lnTo>
                    <a:lnTo>
                      <a:pt x="450" y="1164"/>
                    </a:lnTo>
                    <a:lnTo>
                      <a:pt x="448" y="1167"/>
                    </a:lnTo>
                    <a:lnTo>
                      <a:pt x="446" y="1160"/>
                    </a:lnTo>
                    <a:lnTo>
                      <a:pt x="461" y="1130"/>
                    </a:lnTo>
                    <a:lnTo>
                      <a:pt x="463" y="1128"/>
                    </a:lnTo>
                    <a:lnTo>
                      <a:pt x="461" y="1126"/>
                    </a:lnTo>
                    <a:lnTo>
                      <a:pt x="461" y="1124"/>
                    </a:lnTo>
                    <a:lnTo>
                      <a:pt x="461" y="1122"/>
                    </a:lnTo>
                    <a:lnTo>
                      <a:pt x="463" y="1118"/>
                    </a:lnTo>
                    <a:lnTo>
                      <a:pt x="463" y="1116"/>
                    </a:lnTo>
                    <a:lnTo>
                      <a:pt x="465" y="1111"/>
                    </a:lnTo>
                    <a:lnTo>
                      <a:pt x="467" y="1111"/>
                    </a:lnTo>
                    <a:lnTo>
                      <a:pt x="469" y="1109"/>
                    </a:lnTo>
                    <a:lnTo>
                      <a:pt x="474" y="1109"/>
                    </a:lnTo>
                    <a:lnTo>
                      <a:pt x="478" y="1107"/>
                    </a:lnTo>
                    <a:lnTo>
                      <a:pt x="480" y="1105"/>
                    </a:lnTo>
                    <a:lnTo>
                      <a:pt x="482" y="1103"/>
                    </a:lnTo>
                    <a:lnTo>
                      <a:pt x="486" y="1099"/>
                    </a:lnTo>
                    <a:lnTo>
                      <a:pt x="486" y="1099"/>
                    </a:lnTo>
                    <a:lnTo>
                      <a:pt x="489" y="1099"/>
                    </a:lnTo>
                    <a:lnTo>
                      <a:pt x="489" y="1099"/>
                    </a:lnTo>
                    <a:lnTo>
                      <a:pt x="491" y="1099"/>
                    </a:lnTo>
                    <a:lnTo>
                      <a:pt x="491" y="1101"/>
                    </a:lnTo>
                    <a:lnTo>
                      <a:pt x="491" y="1101"/>
                    </a:lnTo>
                    <a:lnTo>
                      <a:pt x="493" y="1103"/>
                    </a:lnTo>
                    <a:lnTo>
                      <a:pt x="493" y="1103"/>
                    </a:lnTo>
                    <a:lnTo>
                      <a:pt x="493" y="1107"/>
                    </a:lnTo>
                    <a:lnTo>
                      <a:pt x="493" y="1107"/>
                    </a:lnTo>
                    <a:lnTo>
                      <a:pt x="495" y="1107"/>
                    </a:lnTo>
                    <a:lnTo>
                      <a:pt x="495" y="1109"/>
                    </a:lnTo>
                    <a:lnTo>
                      <a:pt x="495" y="1109"/>
                    </a:lnTo>
                    <a:lnTo>
                      <a:pt x="497" y="1109"/>
                    </a:lnTo>
                    <a:lnTo>
                      <a:pt x="497" y="1109"/>
                    </a:lnTo>
                    <a:lnTo>
                      <a:pt x="529" y="1086"/>
                    </a:lnTo>
                    <a:lnTo>
                      <a:pt x="529" y="1079"/>
                    </a:lnTo>
                    <a:lnTo>
                      <a:pt x="529" y="1077"/>
                    </a:lnTo>
                    <a:lnTo>
                      <a:pt x="529" y="1077"/>
                    </a:lnTo>
                    <a:lnTo>
                      <a:pt x="531" y="1073"/>
                    </a:lnTo>
                    <a:lnTo>
                      <a:pt x="531" y="1073"/>
                    </a:lnTo>
                    <a:lnTo>
                      <a:pt x="533" y="1073"/>
                    </a:lnTo>
                    <a:lnTo>
                      <a:pt x="535" y="1071"/>
                    </a:lnTo>
                    <a:lnTo>
                      <a:pt x="548" y="1069"/>
                    </a:lnTo>
                    <a:lnTo>
                      <a:pt x="550" y="1069"/>
                    </a:lnTo>
                    <a:lnTo>
                      <a:pt x="550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8" y="1067"/>
                    </a:lnTo>
                    <a:lnTo>
                      <a:pt x="546" y="1065"/>
                    </a:lnTo>
                    <a:lnTo>
                      <a:pt x="546" y="1065"/>
                    </a:lnTo>
                    <a:lnTo>
                      <a:pt x="546" y="1062"/>
                    </a:lnTo>
                    <a:lnTo>
                      <a:pt x="548" y="1052"/>
                    </a:lnTo>
                    <a:lnTo>
                      <a:pt x="548" y="1050"/>
                    </a:lnTo>
                    <a:lnTo>
                      <a:pt x="548" y="1048"/>
                    </a:lnTo>
                    <a:lnTo>
                      <a:pt x="548" y="1043"/>
                    </a:lnTo>
                    <a:lnTo>
                      <a:pt x="548" y="1041"/>
                    </a:lnTo>
                    <a:lnTo>
                      <a:pt x="546" y="1039"/>
                    </a:lnTo>
                    <a:lnTo>
                      <a:pt x="544" y="1037"/>
                    </a:lnTo>
                    <a:lnTo>
                      <a:pt x="544" y="1035"/>
                    </a:lnTo>
                    <a:lnTo>
                      <a:pt x="544" y="1035"/>
                    </a:lnTo>
                    <a:lnTo>
                      <a:pt x="542" y="1033"/>
                    </a:lnTo>
                    <a:lnTo>
                      <a:pt x="542" y="1031"/>
                    </a:lnTo>
                    <a:lnTo>
                      <a:pt x="542" y="1031"/>
                    </a:lnTo>
                    <a:lnTo>
                      <a:pt x="542" y="1028"/>
                    </a:lnTo>
                    <a:lnTo>
                      <a:pt x="544" y="1028"/>
                    </a:lnTo>
                    <a:lnTo>
                      <a:pt x="546" y="1026"/>
                    </a:lnTo>
                    <a:lnTo>
                      <a:pt x="548" y="1026"/>
                    </a:lnTo>
                    <a:lnTo>
                      <a:pt x="548" y="1024"/>
                    </a:lnTo>
                    <a:lnTo>
                      <a:pt x="548" y="1022"/>
                    </a:lnTo>
                    <a:lnTo>
                      <a:pt x="548" y="1020"/>
                    </a:lnTo>
                    <a:lnTo>
                      <a:pt x="548" y="1020"/>
                    </a:lnTo>
                    <a:lnTo>
                      <a:pt x="546" y="1020"/>
                    </a:lnTo>
                    <a:lnTo>
                      <a:pt x="544" y="1018"/>
                    </a:lnTo>
                    <a:lnTo>
                      <a:pt x="542" y="1016"/>
                    </a:lnTo>
                    <a:lnTo>
                      <a:pt x="540" y="1014"/>
                    </a:lnTo>
                    <a:lnTo>
                      <a:pt x="538" y="1014"/>
                    </a:lnTo>
                    <a:lnTo>
                      <a:pt x="535" y="1011"/>
                    </a:lnTo>
                    <a:lnTo>
                      <a:pt x="533" y="1011"/>
                    </a:lnTo>
                    <a:lnTo>
                      <a:pt x="531" y="1011"/>
                    </a:lnTo>
                    <a:lnTo>
                      <a:pt x="531" y="1009"/>
                    </a:lnTo>
                    <a:lnTo>
                      <a:pt x="531" y="1009"/>
                    </a:lnTo>
                    <a:lnTo>
                      <a:pt x="529" y="1007"/>
                    </a:lnTo>
                    <a:lnTo>
                      <a:pt x="529" y="1007"/>
                    </a:lnTo>
                    <a:lnTo>
                      <a:pt x="527" y="1005"/>
                    </a:lnTo>
                    <a:lnTo>
                      <a:pt x="527" y="1005"/>
                    </a:lnTo>
                    <a:lnTo>
                      <a:pt x="525" y="1003"/>
                    </a:lnTo>
                    <a:lnTo>
                      <a:pt x="523" y="999"/>
                    </a:lnTo>
                    <a:lnTo>
                      <a:pt x="523" y="992"/>
                    </a:lnTo>
                    <a:lnTo>
                      <a:pt x="523" y="992"/>
                    </a:lnTo>
                    <a:lnTo>
                      <a:pt x="525" y="992"/>
                    </a:lnTo>
                    <a:lnTo>
                      <a:pt x="527" y="988"/>
                    </a:lnTo>
                    <a:lnTo>
                      <a:pt x="529" y="982"/>
                    </a:lnTo>
                    <a:lnTo>
                      <a:pt x="529" y="982"/>
                    </a:lnTo>
                    <a:lnTo>
                      <a:pt x="531" y="980"/>
                    </a:lnTo>
                    <a:lnTo>
                      <a:pt x="533" y="982"/>
                    </a:lnTo>
                    <a:lnTo>
                      <a:pt x="535" y="984"/>
                    </a:lnTo>
                    <a:lnTo>
                      <a:pt x="538" y="986"/>
                    </a:lnTo>
                    <a:lnTo>
                      <a:pt x="540" y="986"/>
                    </a:lnTo>
                    <a:lnTo>
                      <a:pt x="542" y="986"/>
                    </a:lnTo>
                    <a:lnTo>
                      <a:pt x="548" y="986"/>
                    </a:lnTo>
                    <a:lnTo>
                      <a:pt x="550" y="986"/>
                    </a:lnTo>
                    <a:lnTo>
                      <a:pt x="550" y="988"/>
                    </a:lnTo>
                    <a:lnTo>
                      <a:pt x="555" y="992"/>
                    </a:lnTo>
                    <a:lnTo>
                      <a:pt x="557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59" y="997"/>
                    </a:lnTo>
                    <a:lnTo>
                      <a:pt x="561" y="997"/>
                    </a:lnTo>
                    <a:lnTo>
                      <a:pt x="574" y="975"/>
                    </a:lnTo>
                    <a:lnTo>
                      <a:pt x="576" y="973"/>
                    </a:lnTo>
                    <a:lnTo>
                      <a:pt x="578" y="973"/>
                    </a:lnTo>
                    <a:lnTo>
                      <a:pt x="578" y="973"/>
                    </a:lnTo>
                    <a:lnTo>
                      <a:pt x="580" y="975"/>
                    </a:lnTo>
                    <a:lnTo>
                      <a:pt x="580" y="975"/>
                    </a:lnTo>
                    <a:lnTo>
                      <a:pt x="580" y="977"/>
                    </a:lnTo>
                    <a:lnTo>
                      <a:pt x="580" y="977"/>
                    </a:lnTo>
                    <a:lnTo>
                      <a:pt x="578" y="980"/>
                    </a:lnTo>
                    <a:lnTo>
                      <a:pt x="578" y="980"/>
                    </a:lnTo>
                    <a:lnTo>
                      <a:pt x="578" y="982"/>
                    </a:lnTo>
                    <a:lnTo>
                      <a:pt x="580" y="984"/>
                    </a:lnTo>
                    <a:lnTo>
                      <a:pt x="578" y="986"/>
                    </a:lnTo>
                    <a:lnTo>
                      <a:pt x="578" y="988"/>
                    </a:lnTo>
                    <a:lnTo>
                      <a:pt x="578" y="988"/>
                    </a:lnTo>
                    <a:lnTo>
                      <a:pt x="578" y="990"/>
                    </a:lnTo>
                    <a:lnTo>
                      <a:pt x="578" y="990"/>
                    </a:lnTo>
                    <a:lnTo>
                      <a:pt x="578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0" y="992"/>
                    </a:lnTo>
                    <a:lnTo>
                      <a:pt x="584" y="990"/>
                    </a:lnTo>
                    <a:lnTo>
                      <a:pt x="597" y="973"/>
                    </a:lnTo>
                    <a:lnTo>
                      <a:pt x="591" y="963"/>
                    </a:lnTo>
                    <a:lnTo>
                      <a:pt x="589" y="960"/>
                    </a:lnTo>
                    <a:lnTo>
                      <a:pt x="586" y="958"/>
                    </a:lnTo>
                    <a:lnTo>
                      <a:pt x="586" y="956"/>
                    </a:lnTo>
                    <a:lnTo>
                      <a:pt x="586" y="956"/>
                    </a:lnTo>
                    <a:lnTo>
                      <a:pt x="584" y="958"/>
                    </a:lnTo>
                    <a:lnTo>
                      <a:pt x="576" y="954"/>
                    </a:lnTo>
                    <a:lnTo>
                      <a:pt x="574" y="952"/>
                    </a:lnTo>
                    <a:lnTo>
                      <a:pt x="574" y="952"/>
                    </a:lnTo>
                    <a:lnTo>
                      <a:pt x="574" y="950"/>
                    </a:lnTo>
                    <a:lnTo>
                      <a:pt x="572" y="948"/>
                    </a:lnTo>
                    <a:lnTo>
                      <a:pt x="572" y="946"/>
                    </a:lnTo>
                    <a:lnTo>
                      <a:pt x="572" y="943"/>
                    </a:lnTo>
                    <a:lnTo>
                      <a:pt x="572" y="943"/>
                    </a:lnTo>
                    <a:lnTo>
                      <a:pt x="572" y="941"/>
                    </a:lnTo>
                    <a:lnTo>
                      <a:pt x="572" y="941"/>
                    </a:lnTo>
                    <a:lnTo>
                      <a:pt x="572" y="939"/>
                    </a:lnTo>
                    <a:lnTo>
                      <a:pt x="574" y="939"/>
                    </a:lnTo>
                    <a:lnTo>
                      <a:pt x="574" y="937"/>
                    </a:lnTo>
                    <a:lnTo>
                      <a:pt x="574" y="935"/>
                    </a:lnTo>
                    <a:lnTo>
                      <a:pt x="572" y="929"/>
                    </a:lnTo>
                    <a:lnTo>
                      <a:pt x="572" y="924"/>
                    </a:lnTo>
                    <a:lnTo>
                      <a:pt x="572" y="922"/>
                    </a:lnTo>
                    <a:lnTo>
                      <a:pt x="574" y="922"/>
                    </a:lnTo>
                    <a:lnTo>
                      <a:pt x="574" y="920"/>
                    </a:lnTo>
                    <a:lnTo>
                      <a:pt x="576" y="918"/>
                    </a:lnTo>
                    <a:lnTo>
                      <a:pt x="576" y="918"/>
                    </a:lnTo>
                    <a:lnTo>
                      <a:pt x="576" y="916"/>
                    </a:lnTo>
                    <a:lnTo>
                      <a:pt x="576" y="909"/>
                    </a:lnTo>
                    <a:lnTo>
                      <a:pt x="576" y="907"/>
                    </a:lnTo>
                    <a:lnTo>
                      <a:pt x="576" y="907"/>
                    </a:lnTo>
                    <a:lnTo>
                      <a:pt x="576" y="905"/>
                    </a:lnTo>
                    <a:lnTo>
                      <a:pt x="576" y="905"/>
                    </a:lnTo>
                    <a:lnTo>
                      <a:pt x="572" y="901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9"/>
                    </a:lnTo>
                    <a:lnTo>
                      <a:pt x="572" y="895"/>
                    </a:lnTo>
                    <a:lnTo>
                      <a:pt x="572" y="895"/>
                    </a:lnTo>
                    <a:lnTo>
                      <a:pt x="572" y="892"/>
                    </a:lnTo>
                    <a:lnTo>
                      <a:pt x="572" y="880"/>
                    </a:lnTo>
                    <a:lnTo>
                      <a:pt x="572" y="875"/>
                    </a:lnTo>
                    <a:lnTo>
                      <a:pt x="569" y="873"/>
                    </a:lnTo>
                    <a:lnTo>
                      <a:pt x="569" y="873"/>
                    </a:lnTo>
                    <a:lnTo>
                      <a:pt x="567" y="871"/>
                    </a:lnTo>
                    <a:lnTo>
                      <a:pt x="565" y="869"/>
                    </a:lnTo>
                    <a:lnTo>
                      <a:pt x="565" y="869"/>
                    </a:lnTo>
                    <a:lnTo>
                      <a:pt x="567" y="869"/>
                    </a:lnTo>
                    <a:lnTo>
                      <a:pt x="569" y="867"/>
                    </a:lnTo>
                    <a:lnTo>
                      <a:pt x="572" y="867"/>
                    </a:lnTo>
                    <a:lnTo>
                      <a:pt x="574" y="865"/>
                    </a:lnTo>
                    <a:lnTo>
                      <a:pt x="574" y="863"/>
                    </a:lnTo>
                    <a:lnTo>
                      <a:pt x="572" y="861"/>
                    </a:lnTo>
                    <a:lnTo>
                      <a:pt x="569" y="856"/>
                    </a:lnTo>
                    <a:lnTo>
                      <a:pt x="569" y="854"/>
                    </a:lnTo>
                    <a:lnTo>
                      <a:pt x="567" y="852"/>
                    </a:lnTo>
                    <a:lnTo>
                      <a:pt x="567" y="852"/>
                    </a:lnTo>
                    <a:lnTo>
                      <a:pt x="567" y="850"/>
                    </a:lnTo>
                    <a:lnTo>
                      <a:pt x="565" y="850"/>
                    </a:lnTo>
                    <a:lnTo>
                      <a:pt x="563" y="848"/>
                    </a:lnTo>
                    <a:lnTo>
                      <a:pt x="561" y="844"/>
                    </a:lnTo>
                    <a:lnTo>
                      <a:pt x="561" y="844"/>
                    </a:lnTo>
                    <a:lnTo>
                      <a:pt x="561" y="841"/>
                    </a:lnTo>
                    <a:lnTo>
                      <a:pt x="559" y="841"/>
                    </a:lnTo>
                    <a:lnTo>
                      <a:pt x="559" y="841"/>
                    </a:lnTo>
                    <a:lnTo>
                      <a:pt x="555" y="837"/>
                    </a:lnTo>
                    <a:lnTo>
                      <a:pt x="550" y="831"/>
                    </a:lnTo>
                    <a:lnTo>
                      <a:pt x="535" y="822"/>
                    </a:lnTo>
                    <a:lnTo>
                      <a:pt x="533" y="820"/>
                    </a:lnTo>
                    <a:lnTo>
                      <a:pt x="531" y="814"/>
                    </a:lnTo>
                    <a:lnTo>
                      <a:pt x="529" y="812"/>
                    </a:lnTo>
                    <a:lnTo>
                      <a:pt x="527" y="810"/>
                    </a:lnTo>
                    <a:lnTo>
                      <a:pt x="527" y="807"/>
                    </a:lnTo>
                    <a:lnTo>
                      <a:pt x="523" y="810"/>
                    </a:lnTo>
                    <a:lnTo>
                      <a:pt x="520" y="810"/>
                    </a:lnTo>
                    <a:lnTo>
                      <a:pt x="520" y="810"/>
                    </a:lnTo>
                    <a:lnTo>
                      <a:pt x="514" y="805"/>
                    </a:lnTo>
                    <a:lnTo>
                      <a:pt x="512" y="805"/>
                    </a:lnTo>
                    <a:lnTo>
                      <a:pt x="512" y="805"/>
                    </a:lnTo>
                    <a:lnTo>
                      <a:pt x="510" y="805"/>
                    </a:lnTo>
                    <a:lnTo>
                      <a:pt x="508" y="805"/>
                    </a:lnTo>
                    <a:lnTo>
                      <a:pt x="501" y="805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3"/>
                    </a:lnTo>
                    <a:lnTo>
                      <a:pt x="499" y="801"/>
                    </a:lnTo>
                    <a:lnTo>
                      <a:pt x="499" y="801"/>
                    </a:lnTo>
                    <a:lnTo>
                      <a:pt x="499" y="799"/>
                    </a:lnTo>
                    <a:lnTo>
                      <a:pt x="499" y="797"/>
                    </a:lnTo>
                    <a:lnTo>
                      <a:pt x="499" y="795"/>
                    </a:lnTo>
                    <a:lnTo>
                      <a:pt x="493" y="790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8"/>
                    </a:lnTo>
                    <a:lnTo>
                      <a:pt x="491" y="786"/>
                    </a:lnTo>
                    <a:lnTo>
                      <a:pt x="491" y="784"/>
                    </a:lnTo>
                    <a:lnTo>
                      <a:pt x="491" y="782"/>
                    </a:lnTo>
                    <a:lnTo>
                      <a:pt x="491" y="782"/>
                    </a:lnTo>
                    <a:lnTo>
                      <a:pt x="489" y="782"/>
                    </a:lnTo>
                    <a:lnTo>
                      <a:pt x="486" y="782"/>
                    </a:lnTo>
                    <a:lnTo>
                      <a:pt x="482" y="780"/>
                    </a:lnTo>
                    <a:lnTo>
                      <a:pt x="480" y="780"/>
                    </a:lnTo>
                    <a:lnTo>
                      <a:pt x="480" y="778"/>
                    </a:lnTo>
                    <a:lnTo>
                      <a:pt x="480" y="778"/>
                    </a:lnTo>
                    <a:lnTo>
                      <a:pt x="480" y="776"/>
                    </a:lnTo>
                    <a:lnTo>
                      <a:pt x="480" y="776"/>
                    </a:lnTo>
                    <a:lnTo>
                      <a:pt x="482" y="776"/>
                    </a:lnTo>
                    <a:lnTo>
                      <a:pt x="482" y="776"/>
                    </a:lnTo>
                    <a:lnTo>
                      <a:pt x="484" y="776"/>
                    </a:lnTo>
                    <a:lnTo>
                      <a:pt x="484" y="776"/>
                    </a:lnTo>
                    <a:lnTo>
                      <a:pt x="486" y="776"/>
                    </a:lnTo>
                    <a:lnTo>
                      <a:pt x="486" y="776"/>
                    </a:lnTo>
                    <a:lnTo>
                      <a:pt x="486" y="773"/>
                    </a:lnTo>
                    <a:lnTo>
                      <a:pt x="486" y="773"/>
                    </a:lnTo>
                    <a:lnTo>
                      <a:pt x="489" y="771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9"/>
                    </a:lnTo>
                    <a:lnTo>
                      <a:pt x="489" y="767"/>
                    </a:lnTo>
                    <a:lnTo>
                      <a:pt x="489" y="765"/>
                    </a:lnTo>
                    <a:lnTo>
                      <a:pt x="489" y="758"/>
                    </a:lnTo>
                    <a:lnTo>
                      <a:pt x="489" y="756"/>
                    </a:lnTo>
                    <a:lnTo>
                      <a:pt x="489" y="754"/>
                    </a:lnTo>
                    <a:lnTo>
                      <a:pt x="486" y="752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80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8" y="748"/>
                    </a:lnTo>
                    <a:lnTo>
                      <a:pt x="474" y="752"/>
                    </a:lnTo>
                    <a:lnTo>
                      <a:pt x="474" y="752"/>
                    </a:lnTo>
                    <a:lnTo>
                      <a:pt x="472" y="752"/>
                    </a:lnTo>
                    <a:lnTo>
                      <a:pt x="467" y="748"/>
                    </a:lnTo>
                    <a:lnTo>
                      <a:pt x="459" y="739"/>
                    </a:lnTo>
                    <a:lnTo>
                      <a:pt x="457" y="737"/>
                    </a:lnTo>
                    <a:lnTo>
                      <a:pt x="457" y="737"/>
                    </a:lnTo>
                    <a:lnTo>
                      <a:pt x="450" y="733"/>
                    </a:lnTo>
                    <a:lnTo>
                      <a:pt x="446" y="731"/>
                    </a:lnTo>
                    <a:lnTo>
                      <a:pt x="446" y="729"/>
                    </a:lnTo>
                    <a:lnTo>
                      <a:pt x="444" y="729"/>
                    </a:lnTo>
                    <a:lnTo>
                      <a:pt x="446" y="729"/>
                    </a:lnTo>
                    <a:lnTo>
                      <a:pt x="446" y="729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7"/>
                    </a:lnTo>
                    <a:lnTo>
                      <a:pt x="448" y="724"/>
                    </a:lnTo>
                    <a:lnTo>
                      <a:pt x="448" y="722"/>
                    </a:lnTo>
                    <a:lnTo>
                      <a:pt x="448" y="722"/>
                    </a:lnTo>
                    <a:lnTo>
                      <a:pt x="444" y="720"/>
                    </a:lnTo>
                    <a:lnTo>
                      <a:pt x="444" y="718"/>
                    </a:lnTo>
                    <a:lnTo>
                      <a:pt x="442" y="716"/>
                    </a:lnTo>
                    <a:lnTo>
                      <a:pt x="442" y="714"/>
                    </a:lnTo>
                    <a:lnTo>
                      <a:pt x="442" y="712"/>
                    </a:lnTo>
                    <a:lnTo>
                      <a:pt x="442" y="707"/>
                    </a:lnTo>
                    <a:lnTo>
                      <a:pt x="442" y="705"/>
                    </a:lnTo>
                    <a:lnTo>
                      <a:pt x="440" y="705"/>
                    </a:lnTo>
                    <a:lnTo>
                      <a:pt x="435" y="701"/>
                    </a:lnTo>
                    <a:lnTo>
                      <a:pt x="433" y="699"/>
                    </a:lnTo>
                    <a:lnTo>
                      <a:pt x="433" y="697"/>
                    </a:lnTo>
                    <a:lnTo>
                      <a:pt x="433" y="697"/>
                    </a:lnTo>
                    <a:lnTo>
                      <a:pt x="433" y="695"/>
                    </a:lnTo>
                    <a:lnTo>
                      <a:pt x="435" y="695"/>
                    </a:lnTo>
                    <a:lnTo>
                      <a:pt x="435" y="695"/>
                    </a:lnTo>
                    <a:lnTo>
                      <a:pt x="438" y="697"/>
                    </a:lnTo>
                    <a:lnTo>
                      <a:pt x="438" y="697"/>
                    </a:lnTo>
                    <a:lnTo>
                      <a:pt x="442" y="697"/>
                    </a:lnTo>
                    <a:lnTo>
                      <a:pt x="444" y="697"/>
                    </a:lnTo>
                    <a:lnTo>
                      <a:pt x="444" y="697"/>
                    </a:lnTo>
                    <a:lnTo>
                      <a:pt x="444" y="695"/>
                    </a:lnTo>
                    <a:lnTo>
                      <a:pt x="444" y="693"/>
                    </a:lnTo>
                    <a:lnTo>
                      <a:pt x="444" y="690"/>
                    </a:lnTo>
                    <a:lnTo>
                      <a:pt x="440" y="684"/>
                    </a:lnTo>
                    <a:lnTo>
                      <a:pt x="440" y="682"/>
                    </a:lnTo>
                    <a:lnTo>
                      <a:pt x="438" y="680"/>
                    </a:lnTo>
                    <a:lnTo>
                      <a:pt x="440" y="673"/>
                    </a:lnTo>
                    <a:lnTo>
                      <a:pt x="440" y="671"/>
                    </a:lnTo>
                    <a:lnTo>
                      <a:pt x="440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8" y="669"/>
                    </a:lnTo>
                    <a:lnTo>
                      <a:pt x="435" y="669"/>
                    </a:lnTo>
                    <a:lnTo>
                      <a:pt x="433" y="669"/>
                    </a:lnTo>
                    <a:lnTo>
                      <a:pt x="431" y="667"/>
                    </a:lnTo>
                    <a:lnTo>
                      <a:pt x="427" y="663"/>
                    </a:lnTo>
                    <a:lnTo>
                      <a:pt x="427" y="661"/>
                    </a:lnTo>
                    <a:lnTo>
                      <a:pt x="425" y="656"/>
                    </a:lnTo>
                    <a:lnTo>
                      <a:pt x="427" y="654"/>
                    </a:lnTo>
                    <a:lnTo>
                      <a:pt x="425" y="646"/>
                    </a:lnTo>
                    <a:lnTo>
                      <a:pt x="429" y="637"/>
                    </a:lnTo>
                    <a:lnTo>
                      <a:pt x="431" y="637"/>
                    </a:lnTo>
                    <a:lnTo>
                      <a:pt x="433" y="635"/>
                    </a:lnTo>
                    <a:lnTo>
                      <a:pt x="435" y="637"/>
                    </a:lnTo>
                    <a:lnTo>
                      <a:pt x="438" y="637"/>
                    </a:lnTo>
                    <a:lnTo>
                      <a:pt x="440" y="637"/>
                    </a:lnTo>
                    <a:lnTo>
                      <a:pt x="440" y="637"/>
                    </a:lnTo>
                    <a:lnTo>
                      <a:pt x="440" y="635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7" y="612"/>
                    </a:lnTo>
                    <a:lnTo>
                      <a:pt x="425" y="610"/>
                    </a:lnTo>
                    <a:lnTo>
                      <a:pt x="418" y="610"/>
                    </a:lnTo>
                    <a:lnTo>
                      <a:pt x="416" y="608"/>
                    </a:lnTo>
                    <a:lnTo>
                      <a:pt x="416" y="608"/>
                    </a:lnTo>
                    <a:lnTo>
                      <a:pt x="418" y="605"/>
                    </a:lnTo>
                    <a:lnTo>
                      <a:pt x="418" y="603"/>
                    </a:lnTo>
                    <a:lnTo>
                      <a:pt x="421" y="601"/>
                    </a:lnTo>
                    <a:lnTo>
                      <a:pt x="421" y="593"/>
                    </a:lnTo>
                    <a:lnTo>
                      <a:pt x="416" y="584"/>
                    </a:lnTo>
                    <a:lnTo>
                      <a:pt x="416" y="582"/>
                    </a:lnTo>
                    <a:lnTo>
                      <a:pt x="416" y="582"/>
                    </a:lnTo>
                    <a:lnTo>
                      <a:pt x="416" y="578"/>
                    </a:lnTo>
                    <a:lnTo>
                      <a:pt x="418" y="576"/>
                    </a:lnTo>
                    <a:lnTo>
                      <a:pt x="418" y="574"/>
                    </a:lnTo>
                    <a:lnTo>
                      <a:pt x="416" y="571"/>
                    </a:lnTo>
                    <a:lnTo>
                      <a:pt x="416" y="571"/>
                    </a:lnTo>
                    <a:lnTo>
                      <a:pt x="414" y="571"/>
                    </a:lnTo>
                    <a:lnTo>
                      <a:pt x="414" y="571"/>
                    </a:lnTo>
                    <a:lnTo>
                      <a:pt x="412" y="571"/>
                    </a:lnTo>
                    <a:lnTo>
                      <a:pt x="412" y="571"/>
                    </a:lnTo>
                    <a:lnTo>
                      <a:pt x="410" y="571"/>
                    </a:lnTo>
                    <a:lnTo>
                      <a:pt x="410" y="571"/>
                    </a:lnTo>
                    <a:lnTo>
                      <a:pt x="408" y="569"/>
                    </a:lnTo>
                    <a:lnTo>
                      <a:pt x="406" y="567"/>
                    </a:lnTo>
                    <a:lnTo>
                      <a:pt x="406" y="567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6" y="565"/>
                    </a:lnTo>
                    <a:lnTo>
                      <a:pt x="408" y="561"/>
                    </a:lnTo>
                    <a:lnTo>
                      <a:pt x="408" y="561"/>
                    </a:lnTo>
                    <a:lnTo>
                      <a:pt x="406" y="559"/>
                    </a:lnTo>
                    <a:lnTo>
                      <a:pt x="404" y="559"/>
                    </a:lnTo>
                    <a:lnTo>
                      <a:pt x="404" y="559"/>
                    </a:lnTo>
                    <a:lnTo>
                      <a:pt x="401" y="557"/>
                    </a:lnTo>
                    <a:lnTo>
                      <a:pt x="393" y="565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3" y="567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5" y="569"/>
                    </a:lnTo>
                    <a:lnTo>
                      <a:pt x="397" y="571"/>
                    </a:lnTo>
                    <a:lnTo>
                      <a:pt x="397" y="574"/>
                    </a:lnTo>
                    <a:lnTo>
                      <a:pt x="397" y="576"/>
                    </a:lnTo>
                    <a:lnTo>
                      <a:pt x="389" y="588"/>
                    </a:lnTo>
                    <a:lnTo>
                      <a:pt x="387" y="591"/>
                    </a:lnTo>
                    <a:lnTo>
                      <a:pt x="382" y="593"/>
                    </a:lnTo>
                    <a:lnTo>
                      <a:pt x="359" y="597"/>
                    </a:lnTo>
                    <a:lnTo>
                      <a:pt x="357" y="595"/>
                    </a:lnTo>
                    <a:lnTo>
                      <a:pt x="355" y="595"/>
                    </a:lnTo>
                    <a:lnTo>
                      <a:pt x="355" y="595"/>
                    </a:lnTo>
                    <a:lnTo>
                      <a:pt x="355" y="593"/>
                    </a:lnTo>
                    <a:lnTo>
                      <a:pt x="355" y="593"/>
                    </a:lnTo>
                    <a:lnTo>
                      <a:pt x="353" y="582"/>
                    </a:lnTo>
                    <a:lnTo>
                      <a:pt x="353" y="580"/>
                    </a:lnTo>
                    <a:lnTo>
                      <a:pt x="353" y="578"/>
                    </a:lnTo>
                    <a:lnTo>
                      <a:pt x="353" y="576"/>
                    </a:lnTo>
                    <a:lnTo>
                      <a:pt x="353" y="574"/>
                    </a:lnTo>
                    <a:lnTo>
                      <a:pt x="353" y="571"/>
                    </a:lnTo>
                    <a:lnTo>
                      <a:pt x="350" y="567"/>
                    </a:lnTo>
                    <a:lnTo>
                      <a:pt x="348" y="561"/>
                    </a:lnTo>
                    <a:lnTo>
                      <a:pt x="348" y="559"/>
                    </a:lnTo>
                    <a:lnTo>
                      <a:pt x="346" y="559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4"/>
                    </a:lnTo>
                    <a:lnTo>
                      <a:pt x="342" y="552"/>
                    </a:lnTo>
                    <a:lnTo>
                      <a:pt x="342" y="552"/>
                    </a:lnTo>
                    <a:lnTo>
                      <a:pt x="344" y="550"/>
                    </a:lnTo>
                    <a:lnTo>
                      <a:pt x="344" y="550"/>
                    </a:lnTo>
                    <a:lnTo>
                      <a:pt x="344" y="548"/>
                    </a:lnTo>
                    <a:lnTo>
                      <a:pt x="342" y="548"/>
                    </a:lnTo>
                    <a:lnTo>
                      <a:pt x="342" y="546"/>
                    </a:lnTo>
                    <a:lnTo>
                      <a:pt x="340" y="546"/>
                    </a:lnTo>
                    <a:lnTo>
                      <a:pt x="338" y="546"/>
                    </a:lnTo>
                    <a:lnTo>
                      <a:pt x="338" y="548"/>
                    </a:lnTo>
                    <a:lnTo>
                      <a:pt x="336" y="548"/>
                    </a:lnTo>
                    <a:lnTo>
                      <a:pt x="336" y="550"/>
                    </a:lnTo>
                    <a:lnTo>
                      <a:pt x="333" y="552"/>
                    </a:lnTo>
                    <a:lnTo>
                      <a:pt x="333" y="554"/>
                    </a:lnTo>
                    <a:lnTo>
                      <a:pt x="333" y="554"/>
                    </a:lnTo>
                    <a:lnTo>
                      <a:pt x="331" y="554"/>
                    </a:lnTo>
                    <a:lnTo>
                      <a:pt x="329" y="557"/>
                    </a:lnTo>
                    <a:lnTo>
                      <a:pt x="329" y="557"/>
                    </a:lnTo>
                    <a:lnTo>
                      <a:pt x="329" y="559"/>
                    </a:lnTo>
                    <a:lnTo>
                      <a:pt x="329" y="561"/>
                    </a:lnTo>
                    <a:lnTo>
                      <a:pt x="327" y="563"/>
                    </a:lnTo>
                    <a:lnTo>
                      <a:pt x="327" y="565"/>
                    </a:lnTo>
                    <a:lnTo>
                      <a:pt x="325" y="567"/>
                    </a:lnTo>
                    <a:lnTo>
                      <a:pt x="323" y="567"/>
                    </a:lnTo>
                    <a:lnTo>
                      <a:pt x="321" y="567"/>
                    </a:lnTo>
                    <a:lnTo>
                      <a:pt x="319" y="565"/>
                    </a:lnTo>
                    <a:lnTo>
                      <a:pt x="319" y="563"/>
                    </a:lnTo>
                    <a:lnTo>
                      <a:pt x="319" y="561"/>
                    </a:lnTo>
                    <a:lnTo>
                      <a:pt x="323" y="557"/>
                    </a:lnTo>
                    <a:lnTo>
                      <a:pt x="323" y="554"/>
                    </a:lnTo>
                    <a:lnTo>
                      <a:pt x="325" y="554"/>
                    </a:lnTo>
                    <a:lnTo>
                      <a:pt x="325" y="552"/>
                    </a:lnTo>
                    <a:lnTo>
                      <a:pt x="325" y="550"/>
                    </a:lnTo>
                    <a:lnTo>
                      <a:pt x="323" y="548"/>
                    </a:lnTo>
                    <a:lnTo>
                      <a:pt x="323" y="546"/>
                    </a:lnTo>
                    <a:lnTo>
                      <a:pt x="323" y="546"/>
                    </a:lnTo>
                    <a:lnTo>
                      <a:pt x="323" y="544"/>
                    </a:lnTo>
                    <a:lnTo>
                      <a:pt x="325" y="540"/>
                    </a:lnTo>
                    <a:lnTo>
                      <a:pt x="327" y="535"/>
                    </a:lnTo>
                    <a:lnTo>
                      <a:pt x="329" y="535"/>
                    </a:lnTo>
                    <a:lnTo>
                      <a:pt x="329" y="533"/>
                    </a:lnTo>
                    <a:lnTo>
                      <a:pt x="329" y="533"/>
                    </a:lnTo>
                    <a:lnTo>
                      <a:pt x="329" y="531"/>
                    </a:lnTo>
                    <a:lnTo>
                      <a:pt x="329" y="531"/>
                    </a:lnTo>
                    <a:lnTo>
                      <a:pt x="329" y="529"/>
                    </a:lnTo>
                    <a:lnTo>
                      <a:pt x="327" y="529"/>
                    </a:lnTo>
                    <a:lnTo>
                      <a:pt x="325" y="527"/>
                    </a:lnTo>
                    <a:lnTo>
                      <a:pt x="312" y="514"/>
                    </a:lnTo>
                    <a:lnTo>
                      <a:pt x="310" y="514"/>
                    </a:lnTo>
                    <a:lnTo>
                      <a:pt x="310" y="512"/>
                    </a:lnTo>
                    <a:lnTo>
                      <a:pt x="310" y="512"/>
                    </a:lnTo>
                    <a:lnTo>
                      <a:pt x="308" y="508"/>
                    </a:lnTo>
                    <a:lnTo>
                      <a:pt x="308" y="497"/>
                    </a:lnTo>
                    <a:lnTo>
                      <a:pt x="308" y="495"/>
                    </a:lnTo>
                    <a:lnTo>
                      <a:pt x="308" y="493"/>
                    </a:lnTo>
                    <a:lnTo>
                      <a:pt x="306" y="493"/>
                    </a:lnTo>
                    <a:lnTo>
                      <a:pt x="295" y="482"/>
                    </a:lnTo>
                    <a:lnTo>
                      <a:pt x="293" y="478"/>
                    </a:lnTo>
                    <a:lnTo>
                      <a:pt x="293" y="478"/>
                    </a:lnTo>
                    <a:lnTo>
                      <a:pt x="291" y="478"/>
                    </a:lnTo>
                    <a:lnTo>
                      <a:pt x="289" y="480"/>
                    </a:lnTo>
                    <a:lnTo>
                      <a:pt x="284" y="482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82" y="484"/>
                    </a:lnTo>
                    <a:lnTo>
                      <a:pt x="276" y="493"/>
                    </a:lnTo>
                    <a:lnTo>
                      <a:pt x="274" y="495"/>
                    </a:lnTo>
                    <a:lnTo>
                      <a:pt x="274" y="497"/>
                    </a:lnTo>
                    <a:lnTo>
                      <a:pt x="272" y="497"/>
                    </a:lnTo>
                    <a:lnTo>
                      <a:pt x="272" y="497"/>
                    </a:lnTo>
                    <a:lnTo>
                      <a:pt x="270" y="497"/>
                    </a:lnTo>
                    <a:lnTo>
                      <a:pt x="265" y="491"/>
                    </a:lnTo>
                    <a:lnTo>
                      <a:pt x="265" y="489"/>
                    </a:lnTo>
                    <a:lnTo>
                      <a:pt x="265" y="486"/>
                    </a:lnTo>
                    <a:lnTo>
                      <a:pt x="265" y="484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3" y="482"/>
                    </a:lnTo>
                    <a:lnTo>
                      <a:pt x="261" y="482"/>
                    </a:lnTo>
                    <a:lnTo>
                      <a:pt x="261" y="482"/>
                    </a:lnTo>
                    <a:lnTo>
                      <a:pt x="261" y="486"/>
                    </a:lnTo>
                    <a:lnTo>
                      <a:pt x="259" y="486"/>
                    </a:lnTo>
                    <a:lnTo>
                      <a:pt x="257" y="489"/>
                    </a:lnTo>
                    <a:lnTo>
                      <a:pt x="255" y="491"/>
                    </a:lnTo>
                    <a:lnTo>
                      <a:pt x="255" y="491"/>
                    </a:lnTo>
                    <a:lnTo>
                      <a:pt x="255" y="493"/>
                    </a:lnTo>
                    <a:lnTo>
                      <a:pt x="255" y="495"/>
                    </a:lnTo>
                    <a:lnTo>
                      <a:pt x="255" y="497"/>
                    </a:lnTo>
                    <a:lnTo>
                      <a:pt x="255" y="499"/>
                    </a:lnTo>
                    <a:lnTo>
                      <a:pt x="255" y="499"/>
                    </a:lnTo>
                    <a:lnTo>
                      <a:pt x="253" y="501"/>
                    </a:lnTo>
                    <a:lnTo>
                      <a:pt x="246" y="501"/>
                    </a:lnTo>
                    <a:lnTo>
                      <a:pt x="244" y="499"/>
                    </a:lnTo>
                    <a:lnTo>
                      <a:pt x="242" y="499"/>
                    </a:lnTo>
                    <a:lnTo>
                      <a:pt x="240" y="497"/>
                    </a:lnTo>
                    <a:lnTo>
                      <a:pt x="240" y="497"/>
                    </a:lnTo>
                    <a:lnTo>
                      <a:pt x="240" y="495"/>
                    </a:lnTo>
                    <a:lnTo>
                      <a:pt x="240" y="495"/>
                    </a:lnTo>
                    <a:lnTo>
                      <a:pt x="240" y="493"/>
                    </a:lnTo>
                    <a:lnTo>
                      <a:pt x="240" y="489"/>
                    </a:lnTo>
                    <a:lnTo>
                      <a:pt x="242" y="486"/>
                    </a:lnTo>
                    <a:lnTo>
                      <a:pt x="240" y="486"/>
                    </a:lnTo>
                    <a:lnTo>
                      <a:pt x="240" y="484"/>
                    </a:lnTo>
                    <a:lnTo>
                      <a:pt x="240" y="482"/>
                    </a:lnTo>
                    <a:lnTo>
                      <a:pt x="240" y="482"/>
                    </a:lnTo>
                    <a:lnTo>
                      <a:pt x="242" y="480"/>
                    </a:lnTo>
                    <a:lnTo>
                      <a:pt x="242" y="480"/>
                    </a:lnTo>
                    <a:lnTo>
                      <a:pt x="242" y="478"/>
                    </a:lnTo>
                    <a:lnTo>
                      <a:pt x="242" y="476"/>
                    </a:lnTo>
                    <a:lnTo>
                      <a:pt x="242" y="474"/>
                    </a:lnTo>
                    <a:lnTo>
                      <a:pt x="242" y="474"/>
                    </a:lnTo>
                    <a:lnTo>
                      <a:pt x="242" y="472"/>
                    </a:lnTo>
                    <a:lnTo>
                      <a:pt x="242" y="472"/>
                    </a:lnTo>
                    <a:lnTo>
                      <a:pt x="242" y="469"/>
                    </a:lnTo>
                    <a:lnTo>
                      <a:pt x="242" y="469"/>
                    </a:lnTo>
                    <a:lnTo>
                      <a:pt x="242" y="467"/>
                    </a:lnTo>
                    <a:lnTo>
                      <a:pt x="242" y="467"/>
                    </a:lnTo>
                    <a:lnTo>
                      <a:pt x="242" y="463"/>
                    </a:lnTo>
                    <a:lnTo>
                      <a:pt x="240" y="461"/>
                    </a:lnTo>
                    <a:lnTo>
                      <a:pt x="240" y="461"/>
                    </a:lnTo>
                    <a:lnTo>
                      <a:pt x="240" y="459"/>
                    </a:lnTo>
                    <a:lnTo>
                      <a:pt x="240" y="459"/>
                    </a:lnTo>
                    <a:lnTo>
                      <a:pt x="242" y="457"/>
                    </a:lnTo>
                    <a:lnTo>
                      <a:pt x="242" y="457"/>
                    </a:lnTo>
                    <a:lnTo>
                      <a:pt x="242" y="455"/>
                    </a:lnTo>
                    <a:lnTo>
                      <a:pt x="242" y="452"/>
                    </a:lnTo>
                    <a:lnTo>
                      <a:pt x="240" y="452"/>
                    </a:lnTo>
                    <a:lnTo>
                      <a:pt x="238" y="452"/>
                    </a:lnTo>
                    <a:lnTo>
                      <a:pt x="238" y="452"/>
                    </a:lnTo>
                    <a:lnTo>
                      <a:pt x="236" y="455"/>
                    </a:lnTo>
                    <a:lnTo>
                      <a:pt x="233" y="457"/>
                    </a:lnTo>
                    <a:lnTo>
                      <a:pt x="229" y="459"/>
                    </a:lnTo>
                    <a:lnTo>
                      <a:pt x="225" y="461"/>
                    </a:lnTo>
                    <a:lnTo>
                      <a:pt x="214" y="455"/>
                    </a:lnTo>
                    <a:lnTo>
                      <a:pt x="214" y="457"/>
                    </a:lnTo>
                    <a:lnTo>
                      <a:pt x="210" y="459"/>
                    </a:lnTo>
                    <a:lnTo>
                      <a:pt x="206" y="459"/>
                    </a:lnTo>
                    <a:lnTo>
                      <a:pt x="187" y="452"/>
                    </a:lnTo>
                    <a:lnTo>
                      <a:pt x="180" y="452"/>
                    </a:lnTo>
                    <a:lnTo>
                      <a:pt x="170" y="455"/>
                    </a:lnTo>
                    <a:lnTo>
                      <a:pt x="157" y="461"/>
                    </a:lnTo>
                    <a:lnTo>
                      <a:pt x="140" y="463"/>
                    </a:lnTo>
                    <a:lnTo>
                      <a:pt x="138" y="463"/>
                    </a:lnTo>
                    <a:lnTo>
                      <a:pt x="134" y="467"/>
                    </a:lnTo>
                    <a:lnTo>
                      <a:pt x="131" y="472"/>
                    </a:lnTo>
                    <a:lnTo>
                      <a:pt x="129" y="474"/>
                    </a:lnTo>
                    <a:lnTo>
                      <a:pt x="131" y="480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4" y="482"/>
                    </a:lnTo>
                    <a:lnTo>
                      <a:pt x="131" y="484"/>
                    </a:lnTo>
                    <a:lnTo>
                      <a:pt x="131" y="489"/>
                    </a:lnTo>
                    <a:lnTo>
                      <a:pt x="131" y="491"/>
                    </a:lnTo>
                    <a:lnTo>
                      <a:pt x="131" y="491"/>
                    </a:lnTo>
                    <a:lnTo>
                      <a:pt x="131" y="493"/>
                    </a:lnTo>
                    <a:lnTo>
                      <a:pt x="134" y="493"/>
                    </a:lnTo>
                    <a:lnTo>
                      <a:pt x="136" y="493"/>
                    </a:lnTo>
                    <a:lnTo>
                      <a:pt x="148" y="495"/>
                    </a:lnTo>
                    <a:lnTo>
                      <a:pt x="151" y="495"/>
                    </a:lnTo>
                    <a:lnTo>
                      <a:pt x="151" y="495"/>
                    </a:lnTo>
                    <a:lnTo>
                      <a:pt x="153" y="497"/>
                    </a:lnTo>
                    <a:lnTo>
                      <a:pt x="153" y="499"/>
                    </a:lnTo>
                    <a:lnTo>
                      <a:pt x="151" y="503"/>
                    </a:lnTo>
                    <a:lnTo>
                      <a:pt x="151" y="506"/>
                    </a:lnTo>
                    <a:lnTo>
                      <a:pt x="153" y="506"/>
                    </a:lnTo>
                    <a:lnTo>
                      <a:pt x="153" y="506"/>
                    </a:lnTo>
                    <a:lnTo>
                      <a:pt x="155" y="506"/>
                    </a:lnTo>
                    <a:lnTo>
                      <a:pt x="155" y="506"/>
                    </a:lnTo>
                    <a:lnTo>
                      <a:pt x="157" y="506"/>
                    </a:lnTo>
                    <a:lnTo>
                      <a:pt x="157" y="503"/>
                    </a:lnTo>
                    <a:lnTo>
                      <a:pt x="159" y="501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7"/>
                    </a:lnTo>
                    <a:lnTo>
                      <a:pt x="159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61" y="495"/>
                    </a:lnTo>
                    <a:lnTo>
                      <a:pt x="170" y="497"/>
                    </a:lnTo>
                    <a:lnTo>
                      <a:pt x="170" y="497"/>
                    </a:lnTo>
                    <a:lnTo>
                      <a:pt x="170" y="499"/>
                    </a:lnTo>
                    <a:lnTo>
                      <a:pt x="172" y="499"/>
                    </a:lnTo>
                    <a:lnTo>
                      <a:pt x="170" y="520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0" y="523"/>
                    </a:lnTo>
                    <a:lnTo>
                      <a:pt x="172" y="525"/>
                    </a:lnTo>
                    <a:lnTo>
                      <a:pt x="174" y="529"/>
                    </a:lnTo>
                    <a:lnTo>
                      <a:pt x="168" y="535"/>
                    </a:lnTo>
                    <a:lnTo>
                      <a:pt x="165" y="535"/>
                    </a:lnTo>
                    <a:lnTo>
                      <a:pt x="165" y="535"/>
                    </a:lnTo>
                    <a:lnTo>
                      <a:pt x="159" y="531"/>
                    </a:lnTo>
                    <a:lnTo>
                      <a:pt x="159" y="531"/>
                    </a:lnTo>
                    <a:lnTo>
                      <a:pt x="157" y="531"/>
                    </a:lnTo>
                    <a:lnTo>
                      <a:pt x="148" y="535"/>
                    </a:lnTo>
                    <a:lnTo>
                      <a:pt x="146" y="537"/>
                    </a:lnTo>
                    <a:lnTo>
                      <a:pt x="140" y="537"/>
                    </a:lnTo>
                    <a:lnTo>
                      <a:pt x="138" y="537"/>
                    </a:lnTo>
                    <a:lnTo>
                      <a:pt x="136" y="540"/>
                    </a:lnTo>
                    <a:lnTo>
                      <a:pt x="131" y="544"/>
                    </a:lnTo>
                    <a:lnTo>
                      <a:pt x="129" y="544"/>
                    </a:lnTo>
                    <a:lnTo>
                      <a:pt x="129" y="546"/>
                    </a:lnTo>
                    <a:lnTo>
                      <a:pt x="131" y="552"/>
                    </a:lnTo>
                    <a:lnTo>
                      <a:pt x="131" y="554"/>
                    </a:lnTo>
                    <a:lnTo>
                      <a:pt x="131" y="554"/>
                    </a:lnTo>
                    <a:lnTo>
                      <a:pt x="131" y="557"/>
                    </a:lnTo>
                    <a:lnTo>
                      <a:pt x="129" y="559"/>
                    </a:lnTo>
                    <a:lnTo>
                      <a:pt x="127" y="561"/>
                    </a:lnTo>
                    <a:lnTo>
                      <a:pt x="127" y="561"/>
                    </a:lnTo>
                    <a:lnTo>
                      <a:pt x="127" y="565"/>
                    </a:lnTo>
                    <a:lnTo>
                      <a:pt x="125" y="567"/>
                    </a:lnTo>
                    <a:lnTo>
                      <a:pt x="125" y="571"/>
                    </a:lnTo>
                    <a:lnTo>
                      <a:pt x="123" y="571"/>
                    </a:lnTo>
                    <a:lnTo>
                      <a:pt x="121" y="574"/>
                    </a:lnTo>
                    <a:lnTo>
                      <a:pt x="102" y="576"/>
                    </a:lnTo>
                    <a:lnTo>
                      <a:pt x="97" y="576"/>
                    </a:lnTo>
                    <a:lnTo>
                      <a:pt x="78" y="582"/>
                    </a:lnTo>
                    <a:lnTo>
                      <a:pt x="76" y="582"/>
                    </a:lnTo>
                    <a:lnTo>
                      <a:pt x="74" y="580"/>
                    </a:lnTo>
                    <a:lnTo>
                      <a:pt x="68" y="571"/>
                    </a:lnTo>
                    <a:lnTo>
                      <a:pt x="61" y="567"/>
                    </a:lnTo>
                    <a:lnTo>
                      <a:pt x="59" y="565"/>
                    </a:lnTo>
                    <a:lnTo>
                      <a:pt x="59" y="563"/>
                    </a:lnTo>
                    <a:lnTo>
                      <a:pt x="61" y="561"/>
                    </a:lnTo>
                    <a:lnTo>
                      <a:pt x="61" y="561"/>
                    </a:lnTo>
                    <a:lnTo>
                      <a:pt x="61" y="559"/>
                    </a:lnTo>
                    <a:lnTo>
                      <a:pt x="65" y="554"/>
                    </a:lnTo>
                    <a:lnTo>
                      <a:pt x="68" y="552"/>
                    </a:lnTo>
                    <a:lnTo>
                      <a:pt x="68" y="550"/>
                    </a:lnTo>
                    <a:lnTo>
                      <a:pt x="70" y="550"/>
                    </a:lnTo>
                    <a:lnTo>
                      <a:pt x="70" y="548"/>
                    </a:lnTo>
                    <a:lnTo>
                      <a:pt x="70" y="546"/>
                    </a:lnTo>
                    <a:lnTo>
                      <a:pt x="70" y="544"/>
                    </a:lnTo>
                    <a:lnTo>
                      <a:pt x="65" y="529"/>
                    </a:lnTo>
                    <a:lnTo>
                      <a:pt x="63" y="525"/>
                    </a:lnTo>
                    <a:lnTo>
                      <a:pt x="63" y="523"/>
                    </a:lnTo>
                    <a:lnTo>
                      <a:pt x="65" y="523"/>
                    </a:lnTo>
                    <a:lnTo>
                      <a:pt x="65" y="523"/>
                    </a:lnTo>
                    <a:lnTo>
                      <a:pt x="68" y="520"/>
                    </a:lnTo>
                    <a:lnTo>
                      <a:pt x="70" y="520"/>
                    </a:lnTo>
                    <a:lnTo>
                      <a:pt x="72" y="520"/>
                    </a:lnTo>
                    <a:lnTo>
                      <a:pt x="72" y="518"/>
                    </a:lnTo>
                    <a:lnTo>
                      <a:pt x="74" y="516"/>
                    </a:lnTo>
                    <a:lnTo>
                      <a:pt x="74" y="516"/>
                    </a:lnTo>
                    <a:lnTo>
                      <a:pt x="74" y="514"/>
                    </a:lnTo>
                    <a:lnTo>
                      <a:pt x="74" y="512"/>
                    </a:lnTo>
                    <a:lnTo>
                      <a:pt x="72" y="510"/>
                    </a:lnTo>
                    <a:lnTo>
                      <a:pt x="72" y="508"/>
                    </a:lnTo>
                    <a:lnTo>
                      <a:pt x="72" y="506"/>
                    </a:lnTo>
                    <a:lnTo>
                      <a:pt x="74" y="503"/>
                    </a:lnTo>
                    <a:lnTo>
                      <a:pt x="76" y="493"/>
                    </a:lnTo>
                    <a:lnTo>
                      <a:pt x="76" y="491"/>
                    </a:lnTo>
                    <a:lnTo>
                      <a:pt x="76" y="491"/>
                    </a:lnTo>
                    <a:lnTo>
                      <a:pt x="70" y="489"/>
                    </a:lnTo>
                    <a:lnTo>
                      <a:pt x="68" y="486"/>
                    </a:lnTo>
                    <a:lnTo>
                      <a:pt x="65" y="484"/>
                    </a:lnTo>
                    <a:lnTo>
                      <a:pt x="65" y="482"/>
                    </a:lnTo>
                    <a:lnTo>
                      <a:pt x="65" y="480"/>
                    </a:lnTo>
                    <a:lnTo>
                      <a:pt x="70" y="474"/>
                    </a:lnTo>
                    <a:lnTo>
                      <a:pt x="72" y="472"/>
                    </a:lnTo>
                    <a:lnTo>
                      <a:pt x="72" y="469"/>
                    </a:lnTo>
                    <a:lnTo>
                      <a:pt x="70" y="467"/>
                    </a:lnTo>
                    <a:lnTo>
                      <a:pt x="70" y="465"/>
                    </a:lnTo>
                    <a:lnTo>
                      <a:pt x="68" y="465"/>
                    </a:lnTo>
                    <a:lnTo>
                      <a:pt x="68" y="465"/>
                    </a:lnTo>
                    <a:lnTo>
                      <a:pt x="65" y="465"/>
                    </a:lnTo>
                    <a:lnTo>
                      <a:pt x="63" y="465"/>
                    </a:lnTo>
                    <a:lnTo>
                      <a:pt x="63" y="467"/>
                    </a:lnTo>
                    <a:lnTo>
                      <a:pt x="61" y="467"/>
                    </a:lnTo>
                    <a:lnTo>
                      <a:pt x="59" y="467"/>
                    </a:lnTo>
                    <a:lnTo>
                      <a:pt x="57" y="465"/>
                    </a:lnTo>
                    <a:lnTo>
                      <a:pt x="57" y="465"/>
                    </a:lnTo>
                    <a:lnTo>
                      <a:pt x="55" y="461"/>
                    </a:lnTo>
                    <a:lnTo>
                      <a:pt x="53" y="457"/>
                    </a:lnTo>
                    <a:lnTo>
                      <a:pt x="53" y="455"/>
                    </a:lnTo>
                    <a:lnTo>
                      <a:pt x="51" y="450"/>
                    </a:lnTo>
                    <a:lnTo>
                      <a:pt x="53" y="446"/>
                    </a:lnTo>
                    <a:lnTo>
                      <a:pt x="51" y="444"/>
                    </a:lnTo>
                    <a:lnTo>
                      <a:pt x="51" y="444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51" y="442"/>
                    </a:lnTo>
                    <a:lnTo>
                      <a:pt x="48" y="442"/>
                    </a:lnTo>
                    <a:lnTo>
                      <a:pt x="48" y="444"/>
                    </a:lnTo>
                    <a:lnTo>
                      <a:pt x="46" y="448"/>
                    </a:lnTo>
                    <a:lnTo>
                      <a:pt x="46" y="448"/>
                    </a:lnTo>
                    <a:lnTo>
                      <a:pt x="46" y="450"/>
                    </a:lnTo>
                    <a:lnTo>
                      <a:pt x="46" y="450"/>
                    </a:lnTo>
                    <a:lnTo>
                      <a:pt x="44" y="450"/>
                    </a:lnTo>
                    <a:lnTo>
                      <a:pt x="44" y="450"/>
                    </a:lnTo>
                    <a:lnTo>
                      <a:pt x="44" y="448"/>
                    </a:lnTo>
                    <a:lnTo>
                      <a:pt x="42" y="446"/>
                    </a:lnTo>
                    <a:lnTo>
                      <a:pt x="42" y="446"/>
                    </a:lnTo>
                    <a:lnTo>
                      <a:pt x="36" y="431"/>
                    </a:lnTo>
                    <a:lnTo>
                      <a:pt x="31" y="425"/>
                    </a:lnTo>
                    <a:lnTo>
                      <a:pt x="25" y="412"/>
                    </a:lnTo>
                    <a:lnTo>
                      <a:pt x="25" y="410"/>
                    </a:lnTo>
                    <a:lnTo>
                      <a:pt x="21" y="372"/>
                    </a:lnTo>
                    <a:lnTo>
                      <a:pt x="29" y="374"/>
                    </a:lnTo>
                    <a:lnTo>
                      <a:pt x="29" y="374"/>
                    </a:lnTo>
                    <a:lnTo>
                      <a:pt x="29" y="372"/>
                    </a:lnTo>
                    <a:lnTo>
                      <a:pt x="29" y="372"/>
                    </a:lnTo>
                    <a:lnTo>
                      <a:pt x="27" y="367"/>
                    </a:lnTo>
                    <a:lnTo>
                      <a:pt x="25" y="363"/>
                    </a:lnTo>
                    <a:lnTo>
                      <a:pt x="25" y="363"/>
                    </a:lnTo>
                    <a:lnTo>
                      <a:pt x="23" y="357"/>
                    </a:lnTo>
                    <a:lnTo>
                      <a:pt x="21" y="353"/>
                    </a:lnTo>
                    <a:lnTo>
                      <a:pt x="17" y="342"/>
                    </a:lnTo>
                    <a:lnTo>
                      <a:pt x="17" y="342"/>
                    </a:lnTo>
                    <a:lnTo>
                      <a:pt x="14" y="340"/>
                    </a:lnTo>
                    <a:lnTo>
                      <a:pt x="12" y="340"/>
                    </a:lnTo>
                    <a:lnTo>
                      <a:pt x="8" y="340"/>
                    </a:lnTo>
                    <a:lnTo>
                      <a:pt x="8" y="342"/>
                    </a:lnTo>
                    <a:lnTo>
                      <a:pt x="6" y="342"/>
                    </a:lnTo>
                    <a:lnTo>
                      <a:pt x="2" y="340"/>
                    </a:lnTo>
                    <a:lnTo>
                      <a:pt x="0" y="340"/>
                    </a:lnTo>
                    <a:lnTo>
                      <a:pt x="0" y="338"/>
                    </a:lnTo>
                    <a:lnTo>
                      <a:pt x="4" y="333"/>
                    </a:lnTo>
                    <a:lnTo>
                      <a:pt x="4" y="333"/>
                    </a:lnTo>
                    <a:lnTo>
                      <a:pt x="6" y="333"/>
                    </a:lnTo>
                    <a:lnTo>
                      <a:pt x="6" y="333"/>
                    </a:lnTo>
                    <a:lnTo>
                      <a:pt x="8" y="331"/>
                    </a:lnTo>
                    <a:lnTo>
                      <a:pt x="8" y="331"/>
                    </a:lnTo>
                    <a:lnTo>
                      <a:pt x="8" y="329"/>
                    </a:lnTo>
                    <a:lnTo>
                      <a:pt x="8" y="327"/>
                    </a:lnTo>
                    <a:lnTo>
                      <a:pt x="8" y="318"/>
                    </a:lnTo>
                    <a:lnTo>
                      <a:pt x="8" y="316"/>
                    </a:lnTo>
                    <a:lnTo>
                      <a:pt x="8" y="314"/>
                    </a:lnTo>
                    <a:lnTo>
                      <a:pt x="8" y="314"/>
                    </a:lnTo>
                    <a:lnTo>
                      <a:pt x="10" y="312"/>
                    </a:lnTo>
                    <a:lnTo>
                      <a:pt x="10" y="310"/>
                    </a:lnTo>
                    <a:lnTo>
                      <a:pt x="12" y="310"/>
                    </a:lnTo>
                    <a:lnTo>
                      <a:pt x="23" y="306"/>
                    </a:lnTo>
                    <a:lnTo>
                      <a:pt x="38" y="297"/>
                    </a:lnTo>
                    <a:lnTo>
                      <a:pt x="40" y="295"/>
                    </a:lnTo>
                    <a:lnTo>
                      <a:pt x="40" y="295"/>
                    </a:lnTo>
                    <a:lnTo>
                      <a:pt x="42" y="297"/>
                    </a:lnTo>
                    <a:lnTo>
                      <a:pt x="42" y="297"/>
                    </a:lnTo>
                    <a:lnTo>
                      <a:pt x="48" y="299"/>
                    </a:lnTo>
                    <a:lnTo>
                      <a:pt x="48" y="301"/>
                    </a:lnTo>
                    <a:lnTo>
                      <a:pt x="55" y="301"/>
                    </a:lnTo>
                    <a:lnTo>
                      <a:pt x="55" y="301"/>
                    </a:lnTo>
                    <a:lnTo>
                      <a:pt x="55" y="304"/>
                    </a:lnTo>
                    <a:lnTo>
                      <a:pt x="55" y="304"/>
                    </a:lnTo>
                    <a:lnTo>
                      <a:pt x="53" y="308"/>
                    </a:lnTo>
                    <a:lnTo>
                      <a:pt x="53" y="308"/>
                    </a:lnTo>
                    <a:lnTo>
                      <a:pt x="53" y="310"/>
                    </a:lnTo>
                    <a:lnTo>
                      <a:pt x="55" y="310"/>
                    </a:lnTo>
                    <a:lnTo>
                      <a:pt x="57" y="308"/>
                    </a:lnTo>
                    <a:lnTo>
                      <a:pt x="61" y="304"/>
                    </a:lnTo>
                    <a:lnTo>
                      <a:pt x="65" y="297"/>
                    </a:lnTo>
                    <a:lnTo>
                      <a:pt x="65" y="295"/>
                    </a:lnTo>
                    <a:lnTo>
                      <a:pt x="65" y="293"/>
                    </a:lnTo>
                    <a:lnTo>
                      <a:pt x="65" y="291"/>
                    </a:lnTo>
                    <a:lnTo>
                      <a:pt x="65" y="289"/>
                    </a:lnTo>
                    <a:lnTo>
                      <a:pt x="65" y="287"/>
                    </a:lnTo>
                    <a:lnTo>
                      <a:pt x="68" y="287"/>
                    </a:lnTo>
                    <a:lnTo>
                      <a:pt x="78" y="282"/>
                    </a:lnTo>
                    <a:lnTo>
                      <a:pt x="78" y="282"/>
                    </a:lnTo>
                    <a:lnTo>
                      <a:pt x="80" y="282"/>
                    </a:lnTo>
                    <a:lnTo>
                      <a:pt x="85" y="282"/>
                    </a:lnTo>
                    <a:lnTo>
                      <a:pt x="100" y="280"/>
                    </a:lnTo>
                    <a:lnTo>
                      <a:pt x="102" y="280"/>
                    </a:lnTo>
                    <a:lnTo>
                      <a:pt x="104" y="282"/>
                    </a:lnTo>
                    <a:lnTo>
                      <a:pt x="104" y="282"/>
                    </a:lnTo>
                    <a:lnTo>
                      <a:pt x="108" y="280"/>
                    </a:lnTo>
                    <a:lnTo>
                      <a:pt x="110" y="280"/>
                    </a:lnTo>
                    <a:lnTo>
                      <a:pt x="125" y="287"/>
                    </a:lnTo>
                    <a:lnTo>
                      <a:pt x="127" y="287"/>
                    </a:lnTo>
                    <a:lnTo>
                      <a:pt x="129" y="289"/>
                    </a:lnTo>
                    <a:lnTo>
                      <a:pt x="131" y="291"/>
                    </a:lnTo>
                    <a:lnTo>
                      <a:pt x="131" y="291"/>
                    </a:lnTo>
                    <a:lnTo>
                      <a:pt x="134" y="295"/>
                    </a:lnTo>
                    <a:lnTo>
                      <a:pt x="134" y="297"/>
                    </a:lnTo>
                    <a:lnTo>
                      <a:pt x="136" y="299"/>
                    </a:lnTo>
                    <a:lnTo>
                      <a:pt x="140" y="301"/>
                    </a:lnTo>
                    <a:lnTo>
                      <a:pt x="146" y="301"/>
                    </a:lnTo>
                    <a:lnTo>
                      <a:pt x="153" y="301"/>
                    </a:lnTo>
                    <a:lnTo>
                      <a:pt x="172" y="291"/>
                    </a:lnTo>
                    <a:lnTo>
                      <a:pt x="174" y="287"/>
                    </a:lnTo>
                    <a:lnTo>
                      <a:pt x="174" y="287"/>
                    </a:lnTo>
                    <a:lnTo>
                      <a:pt x="172" y="276"/>
                    </a:lnTo>
                    <a:lnTo>
                      <a:pt x="170" y="274"/>
                    </a:lnTo>
                    <a:lnTo>
                      <a:pt x="170" y="272"/>
                    </a:lnTo>
                    <a:lnTo>
                      <a:pt x="172" y="270"/>
                    </a:lnTo>
                    <a:lnTo>
                      <a:pt x="174" y="261"/>
                    </a:lnTo>
                    <a:lnTo>
                      <a:pt x="174" y="259"/>
                    </a:lnTo>
                    <a:lnTo>
                      <a:pt x="174" y="259"/>
                    </a:lnTo>
                    <a:lnTo>
                      <a:pt x="174" y="257"/>
                    </a:lnTo>
                    <a:lnTo>
                      <a:pt x="174" y="257"/>
                    </a:lnTo>
                    <a:lnTo>
                      <a:pt x="172" y="257"/>
                    </a:lnTo>
                    <a:lnTo>
                      <a:pt x="165" y="257"/>
                    </a:lnTo>
                    <a:lnTo>
                      <a:pt x="165" y="257"/>
                    </a:lnTo>
                    <a:lnTo>
                      <a:pt x="165" y="255"/>
                    </a:lnTo>
                    <a:lnTo>
                      <a:pt x="163" y="255"/>
                    </a:lnTo>
                    <a:lnTo>
                      <a:pt x="163" y="255"/>
                    </a:lnTo>
                    <a:lnTo>
                      <a:pt x="163" y="253"/>
                    </a:lnTo>
                    <a:lnTo>
                      <a:pt x="163" y="250"/>
                    </a:lnTo>
                    <a:lnTo>
                      <a:pt x="163" y="248"/>
                    </a:lnTo>
                    <a:lnTo>
                      <a:pt x="165" y="242"/>
                    </a:lnTo>
                    <a:lnTo>
                      <a:pt x="165" y="240"/>
                    </a:lnTo>
                    <a:lnTo>
                      <a:pt x="163" y="229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3" y="225"/>
                    </a:lnTo>
                    <a:lnTo>
                      <a:pt x="168" y="225"/>
                    </a:lnTo>
                    <a:lnTo>
                      <a:pt x="170" y="225"/>
                    </a:lnTo>
                    <a:lnTo>
                      <a:pt x="170" y="225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4" y="223"/>
                    </a:lnTo>
                    <a:lnTo>
                      <a:pt x="176" y="223"/>
                    </a:lnTo>
                    <a:lnTo>
                      <a:pt x="176" y="225"/>
                    </a:lnTo>
                    <a:lnTo>
                      <a:pt x="178" y="227"/>
                    </a:lnTo>
                    <a:lnTo>
                      <a:pt x="178" y="227"/>
                    </a:lnTo>
                    <a:lnTo>
                      <a:pt x="180" y="227"/>
                    </a:lnTo>
                    <a:lnTo>
                      <a:pt x="180" y="227"/>
                    </a:lnTo>
                    <a:lnTo>
                      <a:pt x="187" y="225"/>
                    </a:lnTo>
                    <a:lnTo>
                      <a:pt x="187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89" y="225"/>
                    </a:lnTo>
                    <a:lnTo>
                      <a:pt x="191" y="227"/>
                    </a:lnTo>
                    <a:lnTo>
                      <a:pt x="191" y="227"/>
                    </a:lnTo>
                    <a:lnTo>
                      <a:pt x="193" y="227"/>
                    </a:lnTo>
                    <a:lnTo>
                      <a:pt x="197" y="227"/>
                    </a:lnTo>
                    <a:lnTo>
                      <a:pt x="204" y="223"/>
                    </a:lnTo>
                    <a:lnTo>
                      <a:pt x="214" y="219"/>
                    </a:lnTo>
                    <a:lnTo>
                      <a:pt x="214" y="219"/>
                    </a:lnTo>
                    <a:lnTo>
                      <a:pt x="214" y="216"/>
                    </a:lnTo>
                    <a:lnTo>
                      <a:pt x="212" y="214"/>
                    </a:lnTo>
                    <a:lnTo>
                      <a:pt x="212" y="212"/>
                    </a:lnTo>
                    <a:lnTo>
                      <a:pt x="212" y="208"/>
                    </a:lnTo>
                    <a:lnTo>
                      <a:pt x="212" y="202"/>
                    </a:lnTo>
                    <a:lnTo>
                      <a:pt x="214" y="197"/>
                    </a:lnTo>
                    <a:lnTo>
                      <a:pt x="216" y="195"/>
                    </a:lnTo>
                    <a:lnTo>
                      <a:pt x="221" y="193"/>
                    </a:lnTo>
                    <a:lnTo>
                      <a:pt x="225" y="191"/>
                    </a:lnTo>
                    <a:lnTo>
                      <a:pt x="229" y="189"/>
                    </a:lnTo>
                    <a:lnTo>
                      <a:pt x="233" y="185"/>
                    </a:lnTo>
                    <a:lnTo>
                      <a:pt x="236" y="180"/>
                    </a:lnTo>
                    <a:lnTo>
                      <a:pt x="238" y="178"/>
                    </a:lnTo>
                    <a:lnTo>
                      <a:pt x="238" y="174"/>
                    </a:lnTo>
                    <a:lnTo>
                      <a:pt x="236" y="170"/>
                    </a:lnTo>
                    <a:lnTo>
                      <a:pt x="236" y="168"/>
                    </a:lnTo>
                    <a:lnTo>
                      <a:pt x="236" y="165"/>
                    </a:lnTo>
                    <a:lnTo>
                      <a:pt x="233" y="157"/>
                    </a:lnTo>
                    <a:lnTo>
                      <a:pt x="238" y="129"/>
                    </a:lnTo>
                    <a:lnTo>
                      <a:pt x="240" y="123"/>
                    </a:lnTo>
                    <a:lnTo>
                      <a:pt x="242" y="121"/>
                    </a:lnTo>
                    <a:lnTo>
                      <a:pt x="244" y="119"/>
                    </a:lnTo>
                    <a:lnTo>
                      <a:pt x="246" y="119"/>
                    </a:lnTo>
                    <a:lnTo>
                      <a:pt x="246" y="119"/>
                    </a:lnTo>
                    <a:lnTo>
                      <a:pt x="248" y="119"/>
                    </a:lnTo>
                    <a:lnTo>
                      <a:pt x="248" y="119"/>
                    </a:lnTo>
                    <a:lnTo>
                      <a:pt x="253" y="123"/>
                    </a:lnTo>
                    <a:lnTo>
                      <a:pt x="255" y="125"/>
                    </a:lnTo>
                    <a:lnTo>
                      <a:pt x="257" y="127"/>
                    </a:lnTo>
                    <a:lnTo>
                      <a:pt x="259" y="127"/>
                    </a:lnTo>
                    <a:lnTo>
                      <a:pt x="261" y="127"/>
                    </a:lnTo>
                    <a:lnTo>
                      <a:pt x="263" y="127"/>
                    </a:lnTo>
                    <a:lnTo>
                      <a:pt x="267" y="127"/>
                    </a:lnTo>
                    <a:lnTo>
                      <a:pt x="284" y="117"/>
                    </a:lnTo>
                    <a:lnTo>
                      <a:pt x="304" y="102"/>
                    </a:lnTo>
                    <a:lnTo>
                      <a:pt x="310" y="95"/>
                    </a:lnTo>
                    <a:lnTo>
                      <a:pt x="312" y="89"/>
                    </a:lnTo>
                    <a:lnTo>
                      <a:pt x="316" y="80"/>
                    </a:lnTo>
                    <a:lnTo>
                      <a:pt x="321" y="68"/>
                    </a:lnTo>
                    <a:lnTo>
                      <a:pt x="321" y="68"/>
                    </a:lnTo>
                    <a:lnTo>
                      <a:pt x="321" y="66"/>
                    </a:lnTo>
                    <a:lnTo>
                      <a:pt x="323" y="63"/>
                    </a:lnTo>
                    <a:lnTo>
                      <a:pt x="323" y="59"/>
                    </a:lnTo>
                    <a:lnTo>
                      <a:pt x="338" y="36"/>
                    </a:lnTo>
                    <a:lnTo>
                      <a:pt x="342" y="32"/>
                    </a:lnTo>
                    <a:lnTo>
                      <a:pt x="344" y="32"/>
                    </a:lnTo>
                    <a:lnTo>
                      <a:pt x="344" y="34"/>
                    </a:lnTo>
                    <a:lnTo>
                      <a:pt x="344" y="36"/>
                    </a:lnTo>
                    <a:lnTo>
                      <a:pt x="344" y="36"/>
                    </a:lnTo>
                    <a:lnTo>
                      <a:pt x="344" y="38"/>
                    </a:lnTo>
                    <a:lnTo>
                      <a:pt x="346" y="38"/>
                    </a:lnTo>
                    <a:lnTo>
                      <a:pt x="346" y="40"/>
                    </a:lnTo>
                    <a:lnTo>
                      <a:pt x="348" y="40"/>
                    </a:lnTo>
                    <a:lnTo>
                      <a:pt x="363" y="36"/>
                    </a:lnTo>
                    <a:lnTo>
                      <a:pt x="367" y="36"/>
                    </a:lnTo>
                    <a:lnTo>
                      <a:pt x="370" y="38"/>
                    </a:lnTo>
                    <a:lnTo>
                      <a:pt x="370" y="38"/>
                    </a:lnTo>
                    <a:lnTo>
                      <a:pt x="372" y="40"/>
                    </a:lnTo>
                    <a:lnTo>
                      <a:pt x="374" y="40"/>
                    </a:lnTo>
                    <a:lnTo>
                      <a:pt x="374" y="42"/>
                    </a:lnTo>
                    <a:lnTo>
                      <a:pt x="376" y="42"/>
                    </a:lnTo>
                    <a:lnTo>
                      <a:pt x="376" y="46"/>
                    </a:lnTo>
                    <a:lnTo>
                      <a:pt x="378" y="49"/>
                    </a:lnTo>
                    <a:lnTo>
                      <a:pt x="380" y="51"/>
                    </a:lnTo>
                    <a:lnTo>
                      <a:pt x="380" y="53"/>
                    </a:lnTo>
                    <a:lnTo>
                      <a:pt x="382" y="55"/>
                    </a:lnTo>
                    <a:lnTo>
                      <a:pt x="410" y="59"/>
                    </a:lnTo>
                    <a:lnTo>
                      <a:pt x="414" y="61"/>
                    </a:lnTo>
                    <a:lnTo>
                      <a:pt x="416" y="63"/>
                    </a:lnTo>
                    <a:lnTo>
                      <a:pt x="416" y="63"/>
                    </a:lnTo>
                    <a:lnTo>
                      <a:pt x="418" y="66"/>
                    </a:lnTo>
                    <a:lnTo>
                      <a:pt x="418" y="68"/>
                    </a:lnTo>
                    <a:lnTo>
                      <a:pt x="418" y="70"/>
                    </a:lnTo>
                    <a:lnTo>
                      <a:pt x="418" y="72"/>
                    </a:lnTo>
                    <a:lnTo>
                      <a:pt x="418" y="74"/>
                    </a:lnTo>
                    <a:lnTo>
                      <a:pt x="418" y="74"/>
                    </a:lnTo>
                    <a:lnTo>
                      <a:pt x="421" y="76"/>
                    </a:lnTo>
                    <a:lnTo>
                      <a:pt x="425" y="78"/>
                    </a:lnTo>
                    <a:lnTo>
                      <a:pt x="427" y="80"/>
                    </a:lnTo>
                    <a:lnTo>
                      <a:pt x="429" y="83"/>
                    </a:lnTo>
                    <a:lnTo>
                      <a:pt x="431" y="85"/>
                    </a:lnTo>
                    <a:lnTo>
                      <a:pt x="431" y="87"/>
                    </a:lnTo>
                    <a:lnTo>
                      <a:pt x="442" y="91"/>
                    </a:lnTo>
                    <a:lnTo>
                      <a:pt x="444" y="93"/>
                    </a:lnTo>
                    <a:lnTo>
                      <a:pt x="442" y="95"/>
                    </a:lnTo>
                    <a:lnTo>
                      <a:pt x="442" y="95"/>
                    </a:lnTo>
                    <a:lnTo>
                      <a:pt x="440" y="97"/>
                    </a:lnTo>
                    <a:lnTo>
                      <a:pt x="440" y="100"/>
                    </a:lnTo>
                    <a:lnTo>
                      <a:pt x="442" y="102"/>
                    </a:lnTo>
                    <a:lnTo>
                      <a:pt x="444" y="104"/>
                    </a:lnTo>
                    <a:lnTo>
                      <a:pt x="444" y="106"/>
                    </a:lnTo>
                    <a:lnTo>
                      <a:pt x="446" y="106"/>
                    </a:lnTo>
                    <a:lnTo>
                      <a:pt x="452" y="106"/>
                    </a:lnTo>
                    <a:lnTo>
                      <a:pt x="455" y="104"/>
                    </a:lnTo>
                    <a:lnTo>
                      <a:pt x="459" y="104"/>
                    </a:lnTo>
                    <a:lnTo>
                      <a:pt x="461" y="102"/>
                    </a:lnTo>
                    <a:lnTo>
                      <a:pt x="461" y="104"/>
                    </a:lnTo>
                    <a:lnTo>
                      <a:pt x="461" y="104"/>
                    </a:lnTo>
                    <a:lnTo>
                      <a:pt x="463" y="106"/>
                    </a:lnTo>
                    <a:lnTo>
                      <a:pt x="463" y="108"/>
                    </a:lnTo>
                    <a:lnTo>
                      <a:pt x="465" y="110"/>
                    </a:lnTo>
                    <a:lnTo>
                      <a:pt x="467" y="110"/>
                    </a:lnTo>
                    <a:lnTo>
                      <a:pt x="476" y="117"/>
                    </a:lnTo>
                    <a:lnTo>
                      <a:pt x="478" y="119"/>
                    </a:lnTo>
                    <a:lnTo>
                      <a:pt x="478" y="121"/>
                    </a:lnTo>
                    <a:lnTo>
                      <a:pt x="478" y="123"/>
                    </a:lnTo>
                    <a:lnTo>
                      <a:pt x="478" y="123"/>
                    </a:lnTo>
                    <a:lnTo>
                      <a:pt x="480" y="123"/>
                    </a:lnTo>
                    <a:lnTo>
                      <a:pt x="484" y="123"/>
                    </a:lnTo>
                    <a:lnTo>
                      <a:pt x="486" y="123"/>
                    </a:lnTo>
                    <a:lnTo>
                      <a:pt x="489" y="123"/>
                    </a:lnTo>
                    <a:lnTo>
                      <a:pt x="489" y="123"/>
                    </a:lnTo>
                    <a:lnTo>
                      <a:pt x="491" y="121"/>
                    </a:lnTo>
                    <a:lnTo>
                      <a:pt x="497" y="119"/>
                    </a:lnTo>
                    <a:lnTo>
                      <a:pt x="501" y="127"/>
                    </a:lnTo>
                    <a:lnTo>
                      <a:pt x="506" y="129"/>
                    </a:lnTo>
                    <a:lnTo>
                      <a:pt x="510" y="131"/>
                    </a:lnTo>
                    <a:lnTo>
                      <a:pt x="512" y="134"/>
                    </a:lnTo>
                    <a:lnTo>
                      <a:pt x="512" y="136"/>
                    </a:lnTo>
                    <a:lnTo>
                      <a:pt x="512" y="138"/>
                    </a:lnTo>
                    <a:lnTo>
                      <a:pt x="514" y="140"/>
                    </a:lnTo>
                    <a:lnTo>
                      <a:pt x="516" y="146"/>
                    </a:lnTo>
                    <a:lnTo>
                      <a:pt x="516" y="151"/>
                    </a:lnTo>
                    <a:lnTo>
                      <a:pt x="516" y="153"/>
                    </a:lnTo>
                    <a:lnTo>
                      <a:pt x="516" y="155"/>
                    </a:lnTo>
                    <a:lnTo>
                      <a:pt x="516" y="157"/>
                    </a:lnTo>
                    <a:lnTo>
                      <a:pt x="516" y="159"/>
                    </a:lnTo>
                    <a:lnTo>
                      <a:pt x="516" y="161"/>
                    </a:lnTo>
                    <a:lnTo>
                      <a:pt x="516" y="163"/>
                    </a:lnTo>
                    <a:lnTo>
                      <a:pt x="518" y="165"/>
                    </a:lnTo>
                    <a:lnTo>
                      <a:pt x="523" y="172"/>
                    </a:lnTo>
                    <a:lnTo>
                      <a:pt x="523" y="174"/>
                    </a:lnTo>
                    <a:lnTo>
                      <a:pt x="523" y="176"/>
                    </a:lnTo>
                    <a:lnTo>
                      <a:pt x="523" y="176"/>
                    </a:lnTo>
                    <a:lnTo>
                      <a:pt x="523" y="178"/>
                    </a:lnTo>
                    <a:lnTo>
                      <a:pt x="523" y="180"/>
                    </a:lnTo>
                    <a:lnTo>
                      <a:pt x="525" y="182"/>
                    </a:lnTo>
                    <a:lnTo>
                      <a:pt x="527" y="185"/>
                    </a:lnTo>
                    <a:lnTo>
                      <a:pt x="542" y="182"/>
                    </a:lnTo>
                    <a:lnTo>
                      <a:pt x="550" y="185"/>
                    </a:lnTo>
                    <a:lnTo>
                      <a:pt x="555" y="187"/>
                    </a:lnTo>
                    <a:lnTo>
                      <a:pt x="561" y="189"/>
                    </a:lnTo>
                    <a:lnTo>
                      <a:pt x="563" y="189"/>
                    </a:lnTo>
                    <a:lnTo>
                      <a:pt x="565" y="189"/>
                    </a:lnTo>
                    <a:lnTo>
                      <a:pt x="565" y="187"/>
                    </a:lnTo>
                    <a:lnTo>
                      <a:pt x="565" y="185"/>
                    </a:lnTo>
                    <a:lnTo>
                      <a:pt x="563" y="182"/>
                    </a:lnTo>
                    <a:lnTo>
                      <a:pt x="563" y="170"/>
                    </a:lnTo>
                    <a:lnTo>
                      <a:pt x="565" y="168"/>
                    </a:lnTo>
                    <a:lnTo>
                      <a:pt x="567" y="168"/>
                    </a:lnTo>
                    <a:lnTo>
                      <a:pt x="567" y="168"/>
                    </a:lnTo>
                    <a:lnTo>
                      <a:pt x="569" y="168"/>
                    </a:lnTo>
                    <a:lnTo>
                      <a:pt x="572" y="170"/>
                    </a:lnTo>
                    <a:lnTo>
                      <a:pt x="572" y="170"/>
                    </a:lnTo>
                    <a:lnTo>
                      <a:pt x="576" y="168"/>
                    </a:lnTo>
                    <a:lnTo>
                      <a:pt x="584" y="165"/>
                    </a:lnTo>
                    <a:lnTo>
                      <a:pt x="586" y="165"/>
                    </a:lnTo>
                    <a:lnTo>
                      <a:pt x="591" y="165"/>
                    </a:lnTo>
                    <a:lnTo>
                      <a:pt x="595" y="168"/>
                    </a:lnTo>
                    <a:lnTo>
                      <a:pt x="597" y="168"/>
                    </a:lnTo>
                    <a:lnTo>
                      <a:pt x="599" y="165"/>
                    </a:lnTo>
                    <a:lnTo>
                      <a:pt x="599" y="165"/>
                    </a:lnTo>
                    <a:lnTo>
                      <a:pt x="601" y="163"/>
                    </a:lnTo>
                    <a:lnTo>
                      <a:pt x="601" y="161"/>
                    </a:lnTo>
                    <a:lnTo>
                      <a:pt x="601" y="159"/>
                    </a:lnTo>
                    <a:lnTo>
                      <a:pt x="601" y="157"/>
                    </a:lnTo>
                    <a:lnTo>
                      <a:pt x="599" y="157"/>
                    </a:lnTo>
                    <a:lnTo>
                      <a:pt x="599" y="153"/>
                    </a:lnTo>
                    <a:lnTo>
                      <a:pt x="599" y="153"/>
                    </a:lnTo>
                    <a:lnTo>
                      <a:pt x="597" y="151"/>
                    </a:lnTo>
                    <a:lnTo>
                      <a:pt x="597" y="151"/>
                    </a:lnTo>
                    <a:lnTo>
                      <a:pt x="591" y="151"/>
                    </a:lnTo>
                    <a:lnTo>
                      <a:pt x="589" y="148"/>
                    </a:lnTo>
                    <a:lnTo>
                      <a:pt x="589" y="148"/>
                    </a:lnTo>
                    <a:lnTo>
                      <a:pt x="586" y="148"/>
                    </a:lnTo>
                    <a:lnTo>
                      <a:pt x="586" y="146"/>
                    </a:lnTo>
                    <a:lnTo>
                      <a:pt x="584" y="146"/>
                    </a:lnTo>
                    <a:lnTo>
                      <a:pt x="584" y="144"/>
                    </a:lnTo>
                    <a:lnTo>
                      <a:pt x="582" y="142"/>
                    </a:lnTo>
                    <a:lnTo>
                      <a:pt x="582" y="142"/>
                    </a:lnTo>
                    <a:lnTo>
                      <a:pt x="580" y="142"/>
                    </a:lnTo>
                    <a:lnTo>
                      <a:pt x="576" y="144"/>
                    </a:lnTo>
                    <a:lnTo>
                      <a:pt x="574" y="144"/>
                    </a:lnTo>
                    <a:lnTo>
                      <a:pt x="572" y="142"/>
                    </a:lnTo>
                    <a:lnTo>
                      <a:pt x="572" y="142"/>
                    </a:lnTo>
                    <a:lnTo>
                      <a:pt x="569" y="142"/>
                    </a:lnTo>
                    <a:lnTo>
                      <a:pt x="565" y="138"/>
                    </a:lnTo>
                    <a:lnTo>
                      <a:pt x="565" y="138"/>
                    </a:lnTo>
                    <a:lnTo>
                      <a:pt x="561" y="136"/>
                    </a:lnTo>
                    <a:lnTo>
                      <a:pt x="557" y="134"/>
                    </a:lnTo>
                    <a:lnTo>
                      <a:pt x="555" y="134"/>
                    </a:lnTo>
                    <a:lnTo>
                      <a:pt x="555" y="131"/>
                    </a:lnTo>
                    <a:lnTo>
                      <a:pt x="552" y="129"/>
                    </a:lnTo>
                    <a:lnTo>
                      <a:pt x="552" y="127"/>
                    </a:lnTo>
                    <a:lnTo>
                      <a:pt x="550" y="114"/>
                    </a:lnTo>
                    <a:lnTo>
                      <a:pt x="552" y="112"/>
                    </a:lnTo>
                    <a:lnTo>
                      <a:pt x="552" y="110"/>
                    </a:lnTo>
                    <a:lnTo>
                      <a:pt x="555" y="110"/>
                    </a:lnTo>
                    <a:lnTo>
                      <a:pt x="557" y="110"/>
                    </a:lnTo>
                    <a:lnTo>
                      <a:pt x="561" y="110"/>
                    </a:lnTo>
                    <a:lnTo>
                      <a:pt x="561" y="110"/>
                    </a:lnTo>
                    <a:lnTo>
                      <a:pt x="563" y="110"/>
                    </a:lnTo>
                    <a:lnTo>
                      <a:pt x="563" y="110"/>
                    </a:lnTo>
                    <a:lnTo>
                      <a:pt x="565" y="108"/>
                    </a:lnTo>
                    <a:lnTo>
                      <a:pt x="565" y="106"/>
                    </a:lnTo>
                    <a:lnTo>
                      <a:pt x="565" y="106"/>
                    </a:lnTo>
                    <a:lnTo>
                      <a:pt x="569" y="97"/>
                    </a:lnTo>
                    <a:lnTo>
                      <a:pt x="569" y="95"/>
                    </a:lnTo>
                    <a:lnTo>
                      <a:pt x="572" y="93"/>
                    </a:lnTo>
                    <a:lnTo>
                      <a:pt x="574" y="93"/>
                    </a:lnTo>
                    <a:lnTo>
                      <a:pt x="574" y="93"/>
                    </a:lnTo>
                    <a:lnTo>
                      <a:pt x="576" y="95"/>
                    </a:lnTo>
                    <a:lnTo>
                      <a:pt x="578" y="95"/>
                    </a:lnTo>
                    <a:lnTo>
                      <a:pt x="578" y="95"/>
                    </a:lnTo>
                    <a:lnTo>
                      <a:pt x="580" y="93"/>
                    </a:lnTo>
                    <a:lnTo>
                      <a:pt x="582" y="93"/>
                    </a:lnTo>
                    <a:lnTo>
                      <a:pt x="586" y="89"/>
                    </a:lnTo>
                    <a:lnTo>
                      <a:pt x="586" y="89"/>
                    </a:lnTo>
                    <a:lnTo>
                      <a:pt x="589" y="89"/>
                    </a:lnTo>
                    <a:lnTo>
                      <a:pt x="595" y="89"/>
                    </a:lnTo>
                    <a:lnTo>
                      <a:pt x="597" y="87"/>
                    </a:lnTo>
                    <a:lnTo>
                      <a:pt x="597" y="87"/>
                    </a:lnTo>
                    <a:lnTo>
                      <a:pt x="599" y="87"/>
                    </a:lnTo>
                    <a:lnTo>
                      <a:pt x="599" y="87"/>
                    </a:lnTo>
                    <a:lnTo>
                      <a:pt x="601" y="87"/>
                    </a:lnTo>
                    <a:lnTo>
                      <a:pt x="601" y="87"/>
                    </a:lnTo>
                    <a:lnTo>
                      <a:pt x="603" y="87"/>
                    </a:lnTo>
                    <a:lnTo>
                      <a:pt x="603" y="89"/>
                    </a:lnTo>
                    <a:lnTo>
                      <a:pt x="603" y="89"/>
                    </a:lnTo>
                    <a:lnTo>
                      <a:pt x="606" y="91"/>
                    </a:lnTo>
                    <a:lnTo>
                      <a:pt x="606" y="91"/>
                    </a:lnTo>
                    <a:lnTo>
                      <a:pt x="608" y="91"/>
                    </a:lnTo>
                    <a:lnTo>
                      <a:pt x="608" y="91"/>
                    </a:lnTo>
                    <a:lnTo>
                      <a:pt x="610" y="91"/>
                    </a:lnTo>
                    <a:lnTo>
                      <a:pt x="616" y="87"/>
                    </a:lnTo>
                    <a:lnTo>
                      <a:pt x="620" y="87"/>
                    </a:lnTo>
                    <a:lnTo>
                      <a:pt x="623" y="87"/>
                    </a:lnTo>
                    <a:lnTo>
                      <a:pt x="635" y="102"/>
                    </a:lnTo>
                    <a:lnTo>
                      <a:pt x="637" y="102"/>
                    </a:lnTo>
                    <a:lnTo>
                      <a:pt x="640" y="104"/>
                    </a:lnTo>
                    <a:lnTo>
                      <a:pt x="640" y="104"/>
                    </a:lnTo>
                    <a:lnTo>
                      <a:pt x="640" y="102"/>
                    </a:lnTo>
                    <a:lnTo>
                      <a:pt x="640" y="102"/>
                    </a:lnTo>
                    <a:lnTo>
                      <a:pt x="640" y="97"/>
                    </a:lnTo>
                    <a:lnTo>
                      <a:pt x="642" y="97"/>
                    </a:lnTo>
                    <a:lnTo>
                      <a:pt x="642" y="97"/>
                    </a:lnTo>
                    <a:lnTo>
                      <a:pt x="650" y="97"/>
                    </a:lnTo>
                    <a:lnTo>
                      <a:pt x="652" y="97"/>
                    </a:lnTo>
                    <a:lnTo>
                      <a:pt x="654" y="100"/>
                    </a:lnTo>
                    <a:lnTo>
                      <a:pt x="657" y="102"/>
                    </a:lnTo>
                    <a:lnTo>
                      <a:pt x="659" y="102"/>
                    </a:lnTo>
                    <a:lnTo>
                      <a:pt x="659" y="102"/>
                    </a:lnTo>
                    <a:lnTo>
                      <a:pt x="663" y="100"/>
                    </a:lnTo>
                    <a:lnTo>
                      <a:pt x="665" y="100"/>
                    </a:lnTo>
                    <a:lnTo>
                      <a:pt x="669" y="97"/>
                    </a:lnTo>
                    <a:lnTo>
                      <a:pt x="671" y="97"/>
                    </a:lnTo>
                    <a:lnTo>
                      <a:pt x="671" y="95"/>
                    </a:lnTo>
                    <a:lnTo>
                      <a:pt x="671" y="95"/>
                    </a:lnTo>
                    <a:lnTo>
                      <a:pt x="674" y="93"/>
                    </a:lnTo>
                    <a:lnTo>
                      <a:pt x="674" y="91"/>
                    </a:lnTo>
                    <a:lnTo>
                      <a:pt x="678" y="91"/>
                    </a:lnTo>
                    <a:lnTo>
                      <a:pt x="678" y="91"/>
                    </a:lnTo>
                    <a:lnTo>
                      <a:pt x="680" y="91"/>
                    </a:lnTo>
                    <a:lnTo>
                      <a:pt x="682" y="93"/>
                    </a:lnTo>
                    <a:lnTo>
                      <a:pt x="682" y="95"/>
                    </a:lnTo>
                    <a:lnTo>
                      <a:pt x="684" y="95"/>
                    </a:lnTo>
                    <a:lnTo>
                      <a:pt x="686" y="95"/>
                    </a:lnTo>
                    <a:lnTo>
                      <a:pt x="686" y="95"/>
                    </a:lnTo>
                    <a:lnTo>
                      <a:pt x="688" y="97"/>
                    </a:lnTo>
                    <a:lnTo>
                      <a:pt x="691" y="102"/>
                    </a:lnTo>
                    <a:lnTo>
                      <a:pt x="693" y="102"/>
                    </a:lnTo>
                    <a:lnTo>
                      <a:pt x="695" y="104"/>
                    </a:lnTo>
                    <a:lnTo>
                      <a:pt x="695" y="106"/>
                    </a:lnTo>
                    <a:lnTo>
                      <a:pt x="695" y="106"/>
                    </a:lnTo>
                    <a:lnTo>
                      <a:pt x="697" y="108"/>
                    </a:lnTo>
                    <a:lnTo>
                      <a:pt x="697" y="108"/>
                    </a:lnTo>
                    <a:lnTo>
                      <a:pt x="695" y="110"/>
                    </a:lnTo>
                    <a:lnTo>
                      <a:pt x="691" y="119"/>
                    </a:lnTo>
                    <a:lnTo>
                      <a:pt x="693" y="121"/>
                    </a:lnTo>
                    <a:lnTo>
                      <a:pt x="712" y="136"/>
                    </a:lnTo>
                    <a:lnTo>
                      <a:pt x="714" y="129"/>
                    </a:lnTo>
                    <a:lnTo>
                      <a:pt x="716" y="127"/>
                    </a:lnTo>
                    <a:lnTo>
                      <a:pt x="718" y="129"/>
                    </a:lnTo>
                    <a:lnTo>
                      <a:pt x="720" y="129"/>
                    </a:lnTo>
                    <a:lnTo>
                      <a:pt x="729" y="131"/>
                    </a:lnTo>
                    <a:lnTo>
                      <a:pt x="731" y="131"/>
                    </a:lnTo>
                    <a:lnTo>
                      <a:pt x="733" y="129"/>
                    </a:lnTo>
                    <a:lnTo>
                      <a:pt x="733" y="129"/>
                    </a:lnTo>
                    <a:lnTo>
                      <a:pt x="733" y="127"/>
                    </a:lnTo>
                    <a:lnTo>
                      <a:pt x="733" y="127"/>
                    </a:lnTo>
                    <a:lnTo>
                      <a:pt x="731" y="123"/>
                    </a:lnTo>
                    <a:lnTo>
                      <a:pt x="731" y="123"/>
                    </a:lnTo>
                    <a:lnTo>
                      <a:pt x="731" y="121"/>
                    </a:lnTo>
                    <a:lnTo>
                      <a:pt x="733" y="117"/>
                    </a:lnTo>
                    <a:lnTo>
                      <a:pt x="733" y="114"/>
                    </a:lnTo>
                    <a:lnTo>
                      <a:pt x="733" y="112"/>
                    </a:lnTo>
                    <a:lnTo>
                      <a:pt x="733" y="112"/>
                    </a:lnTo>
                    <a:lnTo>
                      <a:pt x="731" y="108"/>
                    </a:lnTo>
                    <a:lnTo>
                      <a:pt x="731" y="106"/>
                    </a:lnTo>
                    <a:lnTo>
                      <a:pt x="731" y="104"/>
                    </a:lnTo>
                    <a:lnTo>
                      <a:pt x="731" y="97"/>
                    </a:lnTo>
                    <a:lnTo>
                      <a:pt x="733" y="95"/>
                    </a:lnTo>
                    <a:lnTo>
                      <a:pt x="731" y="93"/>
                    </a:lnTo>
                    <a:lnTo>
                      <a:pt x="731" y="93"/>
                    </a:lnTo>
                    <a:lnTo>
                      <a:pt x="731" y="91"/>
                    </a:lnTo>
                    <a:lnTo>
                      <a:pt x="731" y="89"/>
                    </a:lnTo>
                    <a:lnTo>
                      <a:pt x="731" y="89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7"/>
                    </a:lnTo>
                    <a:lnTo>
                      <a:pt x="733" y="85"/>
                    </a:lnTo>
                    <a:lnTo>
                      <a:pt x="733" y="83"/>
                    </a:lnTo>
                    <a:lnTo>
                      <a:pt x="733" y="80"/>
                    </a:lnTo>
                    <a:lnTo>
                      <a:pt x="733" y="80"/>
                    </a:lnTo>
                    <a:lnTo>
                      <a:pt x="731" y="78"/>
                    </a:lnTo>
                    <a:lnTo>
                      <a:pt x="731" y="78"/>
                    </a:lnTo>
                    <a:lnTo>
                      <a:pt x="731" y="76"/>
                    </a:lnTo>
                    <a:lnTo>
                      <a:pt x="727" y="74"/>
                    </a:lnTo>
                    <a:lnTo>
                      <a:pt x="727" y="72"/>
                    </a:lnTo>
                    <a:lnTo>
                      <a:pt x="727" y="72"/>
                    </a:lnTo>
                    <a:lnTo>
                      <a:pt x="727" y="70"/>
                    </a:lnTo>
                    <a:lnTo>
                      <a:pt x="727" y="68"/>
                    </a:lnTo>
                    <a:lnTo>
                      <a:pt x="725" y="66"/>
                    </a:lnTo>
                    <a:lnTo>
                      <a:pt x="722" y="63"/>
                    </a:lnTo>
                    <a:lnTo>
                      <a:pt x="722" y="61"/>
                    </a:lnTo>
                    <a:lnTo>
                      <a:pt x="722" y="53"/>
                    </a:lnTo>
                    <a:lnTo>
                      <a:pt x="722" y="51"/>
                    </a:lnTo>
                    <a:lnTo>
                      <a:pt x="722" y="51"/>
                    </a:lnTo>
                    <a:lnTo>
                      <a:pt x="722" y="46"/>
                    </a:lnTo>
                    <a:lnTo>
                      <a:pt x="720" y="46"/>
                    </a:lnTo>
                    <a:lnTo>
                      <a:pt x="720" y="44"/>
                    </a:lnTo>
                    <a:lnTo>
                      <a:pt x="720" y="42"/>
                    </a:lnTo>
                    <a:lnTo>
                      <a:pt x="718" y="40"/>
                    </a:lnTo>
                    <a:lnTo>
                      <a:pt x="718" y="40"/>
                    </a:lnTo>
                    <a:lnTo>
                      <a:pt x="718" y="38"/>
                    </a:lnTo>
                    <a:lnTo>
                      <a:pt x="718" y="38"/>
                    </a:lnTo>
                    <a:lnTo>
                      <a:pt x="716" y="34"/>
                    </a:lnTo>
                    <a:lnTo>
                      <a:pt x="714" y="29"/>
                    </a:lnTo>
                    <a:lnTo>
                      <a:pt x="722" y="23"/>
                    </a:lnTo>
                    <a:lnTo>
                      <a:pt x="729" y="21"/>
                    </a:lnTo>
                    <a:lnTo>
                      <a:pt x="735" y="17"/>
                    </a:lnTo>
                    <a:lnTo>
                      <a:pt x="735" y="15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2"/>
                    </a:lnTo>
                    <a:lnTo>
                      <a:pt x="735" y="10"/>
                    </a:lnTo>
                    <a:lnTo>
                      <a:pt x="735" y="10"/>
                    </a:lnTo>
                    <a:lnTo>
                      <a:pt x="737" y="8"/>
                    </a:lnTo>
                    <a:lnTo>
                      <a:pt x="737" y="6"/>
                    </a:lnTo>
                    <a:lnTo>
                      <a:pt x="739" y="6"/>
                    </a:lnTo>
                    <a:lnTo>
                      <a:pt x="744" y="2"/>
                    </a:lnTo>
                    <a:lnTo>
                      <a:pt x="763" y="0"/>
                    </a:lnTo>
                    <a:lnTo>
                      <a:pt x="769" y="0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6"/>
                    </a:lnTo>
                    <a:lnTo>
                      <a:pt x="774" y="8"/>
                    </a:lnTo>
                    <a:lnTo>
                      <a:pt x="774" y="8"/>
                    </a:lnTo>
                    <a:lnTo>
                      <a:pt x="774" y="10"/>
                    </a:lnTo>
                    <a:lnTo>
                      <a:pt x="771" y="12"/>
                    </a:lnTo>
                    <a:lnTo>
                      <a:pt x="769" y="15"/>
                    </a:lnTo>
                    <a:lnTo>
                      <a:pt x="771" y="32"/>
                    </a:lnTo>
                    <a:lnTo>
                      <a:pt x="771" y="34"/>
                    </a:lnTo>
                    <a:lnTo>
                      <a:pt x="774" y="36"/>
                    </a:lnTo>
                    <a:lnTo>
                      <a:pt x="776" y="38"/>
                    </a:lnTo>
                    <a:lnTo>
                      <a:pt x="780" y="40"/>
                    </a:lnTo>
                    <a:lnTo>
                      <a:pt x="782" y="42"/>
                    </a:lnTo>
                    <a:lnTo>
                      <a:pt x="784" y="42"/>
                    </a:lnTo>
                    <a:lnTo>
                      <a:pt x="786" y="42"/>
                    </a:lnTo>
                    <a:lnTo>
                      <a:pt x="788" y="42"/>
                    </a:lnTo>
                    <a:lnTo>
                      <a:pt x="788" y="42"/>
                    </a:lnTo>
                    <a:lnTo>
                      <a:pt x="791" y="40"/>
                    </a:lnTo>
                    <a:lnTo>
                      <a:pt x="793" y="42"/>
                    </a:lnTo>
                    <a:lnTo>
                      <a:pt x="795" y="42"/>
                    </a:lnTo>
                    <a:lnTo>
                      <a:pt x="795" y="44"/>
                    </a:lnTo>
                    <a:lnTo>
                      <a:pt x="797" y="49"/>
                    </a:lnTo>
                    <a:lnTo>
                      <a:pt x="797" y="55"/>
                    </a:lnTo>
                    <a:lnTo>
                      <a:pt x="799" y="57"/>
                    </a:lnTo>
                    <a:lnTo>
                      <a:pt x="801" y="59"/>
                    </a:lnTo>
                    <a:lnTo>
                      <a:pt x="803" y="59"/>
                    </a:lnTo>
                    <a:lnTo>
                      <a:pt x="810" y="63"/>
                    </a:lnTo>
                    <a:lnTo>
                      <a:pt x="812" y="63"/>
                    </a:lnTo>
                    <a:lnTo>
                      <a:pt x="814" y="63"/>
                    </a:lnTo>
                    <a:lnTo>
                      <a:pt x="816" y="63"/>
                    </a:lnTo>
                    <a:lnTo>
                      <a:pt x="820" y="61"/>
                    </a:lnTo>
                    <a:lnTo>
                      <a:pt x="822" y="61"/>
                    </a:lnTo>
                    <a:lnTo>
                      <a:pt x="822" y="59"/>
                    </a:lnTo>
                    <a:lnTo>
                      <a:pt x="822" y="59"/>
                    </a:lnTo>
                    <a:lnTo>
                      <a:pt x="825" y="57"/>
                    </a:lnTo>
                    <a:lnTo>
                      <a:pt x="825" y="55"/>
                    </a:lnTo>
                    <a:lnTo>
                      <a:pt x="825" y="55"/>
                    </a:lnTo>
                    <a:lnTo>
                      <a:pt x="829" y="53"/>
                    </a:lnTo>
                    <a:lnTo>
                      <a:pt x="833" y="53"/>
                    </a:lnTo>
                    <a:lnTo>
                      <a:pt x="844" y="55"/>
                    </a:lnTo>
                    <a:lnTo>
                      <a:pt x="880" y="42"/>
                    </a:lnTo>
                    <a:lnTo>
                      <a:pt x="886" y="40"/>
                    </a:lnTo>
                    <a:lnTo>
                      <a:pt x="886" y="38"/>
                    </a:lnTo>
                    <a:lnTo>
                      <a:pt x="886" y="38"/>
                    </a:lnTo>
                    <a:lnTo>
                      <a:pt x="886" y="36"/>
                    </a:lnTo>
                    <a:lnTo>
                      <a:pt x="888" y="36"/>
                    </a:lnTo>
                    <a:lnTo>
                      <a:pt x="893" y="34"/>
                    </a:lnTo>
                    <a:lnTo>
                      <a:pt x="897" y="34"/>
                    </a:lnTo>
                    <a:lnTo>
                      <a:pt x="897" y="34"/>
                    </a:lnTo>
                    <a:lnTo>
                      <a:pt x="899" y="34"/>
                    </a:lnTo>
                    <a:lnTo>
                      <a:pt x="899" y="34"/>
                    </a:lnTo>
                    <a:lnTo>
                      <a:pt x="899" y="36"/>
                    </a:lnTo>
                    <a:lnTo>
                      <a:pt x="899" y="36"/>
                    </a:lnTo>
                    <a:lnTo>
                      <a:pt x="901" y="38"/>
                    </a:lnTo>
                    <a:lnTo>
                      <a:pt x="903" y="38"/>
                    </a:lnTo>
                    <a:lnTo>
                      <a:pt x="905" y="38"/>
                    </a:lnTo>
                    <a:lnTo>
                      <a:pt x="907" y="38"/>
                    </a:lnTo>
                    <a:lnTo>
                      <a:pt x="907" y="40"/>
                    </a:lnTo>
                    <a:lnTo>
                      <a:pt x="907" y="40"/>
                    </a:lnTo>
                    <a:lnTo>
                      <a:pt x="907" y="42"/>
                    </a:lnTo>
                    <a:lnTo>
                      <a:pt x="907" y="44"/>
                    </a:lnTo>
                    <a:lnTo>
                      <a:pt x="910" y="44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2" y="42"/>
                    </a:lnTo>
                    <a:lnTo>
                      <a:pt x="916" y="40"/>
                    </a:lnTo>
                    <a:lnTo>
                      <a:pt x="922" y="36"/>
                    </a:lnTo>
                    <a:lnTo>
                      <a:pt x="922" y="36"/>
                    </a:lnTo>
                    <a:lnTo>
                      <a:pt x="924" y="34"/>
                    </a:lnTo>
                    <a:lnTo>
                      <a:pt x="933" y="27"/>
                    </a:lnTo>
                    <a:lnTo>
                      <a:pt x="941" y="25"/>
                    </a:lnTo>
                    <a:lnTo>
                      <a:pt x="944" y="27"/>
                    </a:lnTo>
                    <a:lnTo>
                      <a:pt x="946" y="27"/>
                    </a:lnTo>
                    <a:lnTo>
                      <a:pt x="946" y="29"/>
                    </a:lnTo>
                    <a:lnTo>
                      <a:pt x="948" y="29"/>
                    </a:lnTo>
                    <a:lnTo>
                      <a:pt x="948" y="32"/>
                    </a:lnTo>
                    <a:lnTo>
                      <a:pt x="952" y="36"/>
                    </a:lnTo>
                    <a:lnTo>
                      <a:pt x="961" y="40"/>
                    </a:lnTo>
                    <a:lnTo>
                      <a:pt x="961" y="42"/>
                    </a:lnTo>
                    <a:lnTo>
                      <a:pt x="961" y="42"/>
                    </a:lnTo>
                    <a:lnTo>
                      <a:pt x="961" y="44"/>
                    </a:lnTo>
                    <a:lnTo>
                      <a:pt x="961" y="46"/>
                    </a:lnTo>
                    <a:lnTo>
                      <a:pt x="965" y="57"/>
                    </a:lnTo>
                    <a:lnTo>
                      <a:pt x="965" y="57"/>
                    </a:lnTo>
                    <a:lnTo>
                      <a:pt x="969" y="59"/>
                    </a:lnTo>
                    <a:lnTo>
                      <a:pt x="984" y="66"/>
                    </a:lnTo>
                    <a:lnTo>
                      <a:pt x="984" y="66"/>
                    </a:lnTo>
                    <a:lnTo>
                      <a:pt x="986" y="66"/>
                    </a:lnTo>
                    <a:lnTo>
                      <a:pt x="988" y="66"/>
                    </a:lnTo>
                    <a:lnTo>
                      <a:pt x="993" y="6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B011B5DE-180F-DE41-AC42-775E04FFE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404" y="1439466"/>
                <a:ext cx="238125" cy="182166"/>
              </a:xfrm>
              <a:custGeom>
                <a:avLst/>
                <a:gdLst>
                  <a:gd name="T0" fmla="*/ 200 w 200"/>
                  <a:gd name="T1" fmla="*/ 93 h 153"/>
                  <a:gd name="T2" fmla="*/ 198 w 200"/>
                  <a:gd name="T3" fmla="*/ 100 h 153"/>
                  <a:gd name="T4" fmla="*/ 198 w 200"/>
                  <a:gd name="T5" fmla="*/ 108 h 153"/>
                  <a:gd name="T6" fmla="*/ 191 w 200"/>
                  <a:gd name="T7" fmla="*/ 119 h 153"/>
                  <a:gd name="T8" fmla="*/ 193 w 200"/>
                  <a:gd name="T9" fmla="*/ 132 h 153"/>
                  <a:gd name="T10" fmla="*/ 191 w 200"/>
                  <a:gd name="T11" fmla="*/ 136 h 153"/>
                  <a:gd name="T12" fmla="*/ 183 w 200"/>
                  <a:gd name="T13" fmla="*/ 142 h 153"/>
                  <a:gd name="T14" fmla="*/ 176 w 200"/>
                  <a:gd name="T15" fmla="*/ 153 h 153"/>
                  <a:gd name="T16" fmla="*/ 172 w 200"/>
                  <a:gd name="T17" fmla="*/ 136 h 153"/>
                  <a:gd name="T18" fmla="*/ 164 w 200"/>
                  <a:gd name="T19" fmla="*/ 134 h 153"/>
                  <a:gd name="T20" fmla="*/ 134 w 200"/>
                  <a:gd name="T21" fmla="*/ 127 h 153"/>
                  <a:gd name="T22" fmla="*/ 130 w 200"/>
                  <a:gd name="T23" fmla="*/ 132 h 153"/>
                  <a:gd name="T24" fmla="*/ 121 w 200"/>
                  <a:gd name="T25" fmla="*/ 132 h 153"/>
                  <a:gd name="T26" fmla="*/ 115 w 200"/>
                  <a:gd name="T27" fmla="*/ 125 h 153"/>
                  <a:gd name="T28" fmla="*/ 104 w 200"/>
                  <a:gd name="T29" fmla="*/ 130 h 153"/>
                  <a:gd name="T30" fmla="*/ 104 w 200"/>
                  <a:gd name="T31" fmla="*/ 134 h 153"/>
                  <a:gd name="T32" fmla="*/ 106 w 200"/>
                  <a:gd name="T33" fmla="*/ 142 h 153"/>
                  <a:gd name="T34" fmla="*/ 89 w 200"/>
                  <a:gd name="T35" fmla="*/ 144 h 153"/>
                  <a:gd name="T36" fmla="*/ 79 w 200"/>
                  <a:gd name="T37" fmla="*/ 136 h 153"/>
                  <a:gd name="T38" fmla="*/ 66 w 200"/>
                  <a:gd name="T39" fmla="*/ 140 h 153"/>
                  <a:gd name="T40" fmla="*/ 61 w 200"/>
                  <a:gd name="T41" fmla="*/ 134 h 153"/>
                  <a:gd name="T42" fmla="*/ 51 w 200"/>
                  <a:gd name="T43" fmla="*/ 142 h 153"/>
                  <a:gd name="T44" fmla="*/ 38 w 200"/>
                  <a:gd name="T45" fmla="*/ 138 h 153"/>
                  <a:gd name="T46" fmla="*/ 23 w 200"/>
                  <a:gd name="T47" fmla="*/ 149 h 153"/>
                  <a:gd name="T48" fmla="*/ 10 w 200"/>
                  <a:gd name="T49" fmla="*/ 151 h 153"/>
                  <a:gd name="T50" fmla="*/ 0 w 200"/>
                  <a:gd name="T51" fmla="*/ 147 h 153"/>
                  <a:gd name="T52" fmla="*/ 0 w 200"/>
                  <a:gd name="T53" fmla="*/ 144 h 153"/>
                  <a:gd name="T54" fmla="*/ 2 w 200"/>
                  <a:gd name="T55" fmla="*/ 138 h 153"/>
                  <a:gd name="T56" fmla="*/ 4 w 200"/>
                  <a:gd name="T57" fmla="*/ 134 h 153"/>
                  <a:gd name="T58" fmla="*/ 2 w 200"/>
                  <a:gd name="T59" fmla="*/ 127 h 153"/>
                  <a:gd name="T60" fmla="*/ 0 w 200"/>
                  <a:gd name="T61" fmla="*/ 119 h 153"/>
                  <a:gd name="T62" fmla="*/ 2 w 200"/>
                  <a:gd name="T63" fmla="*/ 113 h 153"/>
                  <a:gd name="T64" fmla="*/ 10 w 200"/>
                  <a:gd name="T65" fmla="*/ 96 h 153"/>
                  <a:gd name="T66" fmla="*/ 2 w 200"/>
                  <a:gd name="T67" fmla="*/ 66 h 153"/>
                  <a:gd name="T68" fmla="*/ 0 w 200"/>
                  <a:gd name="T69" fmla="*/ 55 h 153"/>
                  <a:gd name="T70" fmla="*/ 2 w 200"/>
                  <a:gd name="T71" fmla="*/ 49 h 153"/>
                  <a:gd name="T72" fmla="*/ 21 w 200"/>
                  <a:gd name="T73" fmla="*/ 51 h 153"/>
                  <a:gd name="T74" fmla="*/ 19 w 200"/>
                  <a:gd name="T75" fmla="*/ 47 h 153"/>
                  <a:gd name="T76" fmla="*/ 19 w 200"/>
                  <a:gd name="T77" fmla="*/ 42 h 153"/>
                  <a:gd name="T78" fmla="*/ 30 w 200"/>
                  <a:gd name="T79" fmla="*/ 28 h 153"/>
                  <a:gd name="T80" fmla="*/ 36 w 200"/>
                  <a:gd name="T81" fmla="*/ 17 h 153"/>
                  <a:gd name="T82" fmla="*/ 40 w 200"/>
                  <a:gd name="T83" fmla="*/ 11 h 153"/>
                  <a:gd name="T84" fmla="*/ 42 w 200"/>
                  <a:gd name="T85" fmla="*/ 15 h 153"/>
                  <a:gd name="T86" fmla="*/ 44 w 200"/>
                  <a:gd name="T87" fmla="*/ 23 h 153"/>
                  <a:gd name="T88" fmla="*/ 64 w 200"/>
                  <a:gd name="T89" fmla="*/ 25 h 153"/>
                  <a:gd name="T90" fmla="*/ 70 w 200"/>
                  <a:gd name="T91" fmla="*/ 21 h 153"/>
                  <a:gd name="T92" fmla="*/ 83 w 200"/>
                  <a:gd name="T93" fmla="*/ 13 h 153"/>
                  <a:gd name="T94" fmla="*/ 87 w 200"/>
                  <a:gd name="T95" fmla="*/ 8 h 153"/>
                  <a:gd name="T96" fmla="*/ 96 w 200"/>
                  <a:gd name="T97" fmla="*/ 2 h 153"/>
                  <a:gd name="T98" fmla="*/ 104 w 200"/>
                  <a:gd name="T99" fmla="*/ 8 h 153"/>
                  <a:gd name="T100" fmla="*/ 106 w 200"/>
                  <a:gd name="T101" fmla="*/ 21 h 153"/>
                  <a:gd name="T102" fmla="*/ 132 w 200"/>
                  <a:gd name="T103" fmla="*/ 45 h 153"/>
                  <a:gd name="T104" fmla="*/ 153 w 200"/>
                  <a:gd name="T105" fmla="*/ 53 h 153"/>
                  <a:gd name="T106" fmla="*/ 157 w 200"/>
                  <a:gd name="T107" fmla="*/ 79 h 153"/>
                  <a:gd name="T108" fmla="*/ 181 w 200"/>
                  <a:gd name="T109" fmla="*/ 8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0" h="153">
                    <a:moveTo>
                      <a:pt x="193" y="89"/>
                    </a:moveTo>
                    <a:lnTo>
                      <a:pt x="193" y="89"/>
                    </a:lnTo>
                    <a:lnTo>
                      <a:pt x="198" y="89"/>
                    </a:lnTo>
                    <a:lnTo>
                      <a:pt x="200" y="93"/>
                    </a:lnTo>
                    <a:lnTo>
                      <a:pt x="200" y="96"/>
                    </a:lnTo>
                    <a:lnTo>
                      <a:pt x="200" y="96"/>
                    </a:lnTo>
                    <a:lnTo>
                      <a:pt x="198" y="98"/>
                    </a:lnTo>
                    <a:lnTo>
                      <a:pt x="198" y="100"/>
                    </a:lnTo>
                    <a:lnTo>
                      <a:pt x="198" y="100"/>
                    </a:lnTo>
                    <a:lnTo>
                      <a:pt x="198" y="102"/>
                    </a:lnTo>
                    <a:lnTo>
                      <a:pt x="198" y="106"/>
                    </a:lnTo>
                    <a:lnTo>
                      <a:pt x="198" y="108"/>
                    </a:lnTo>
                    <a:lnTo>
                      <a:pt x="198" y="108"/>
                    </a:lnTo>
                    <a:lnTo>
                      <a:pt x="193" y="115"/>
                    </a:lnTo>
                    <a:lnTo>
                      <a:pt x="191" y="117"/>
                    </a:lnTo>
                    <a:lnTo>
                      <a:pt x="191" y="119"/>
                    </a:lnTo>
                    <a:lnTo>
                      <a:pt x="191" y="121"/>
                    </a:lnTo>
                    <a:lnTo>
                      <a:pt x="191" y="125"/>
                    </a:lnTo>
                    <a:lnTo>
                      <a:pt x="193" y="130"/>
                    </a:lnTo>
                    <a:lnTo>
                      <a:pt x="193" y="132"/>
                    </a:lnTo>
                    <a:lnTo>
                      <a:pt x="193" y="134"/>
                    </a:lnTo>
                    <a:lnTo>
                      <a:pt x="193" y="136"/>
                    </a:lnTo>
                    <a:lnTo>
                      <a:pt x="193" y="136"/>
                    </a:lnTo>
                    <a:lnTo>
                      <a:pt x="191" y="136"/>
                    </a:lnTo>
                    <a:lnTo>
                      <a:pt x="191" y="138"/>
                    </a:lnTo>
                    <a:lnTo>
                      <a:pt x="191" y="138"/>
                    </a:lnTo>
                    <a:lnTo>
                      <a:pt x="185" y="142"/>
                    </a:lnTo>
                    <a:lnTo>
                      <a:pt x="183" y="142"/>
                    </a:lnTo>
                    <a:lnTo>
                      <a:pt x="183" y="142"/>
                    </a:lnTo>
                    <a:lnTo>
                      <a:pt x="181" y="153"/>
                    </a:lnTo>
                    <a:lnTo>
                      <a:pt x="178" y="153"/>
                    </a:lnTo>
                    <a:lnTo>
                      <a:pt x="176" y="153"/>
                    </a:lnTo>
                    <a:lnTo>
                      <a:pt x="176" y="153"/>
                    </a:lnTo>
                    <a:lnTo>
                      <a:pt x="176" y="151"/>
                    </a:lnTo>
                    <a:lnTo>
                      <a:pt x="174" y="144"/>
                    </a:lnTo>
                    <a:lnTo>
                      <a:pt x="172" y="136"/>
                    </a:lnTo>
                    <a:lnTo>
                      <a:pt x="170" y="134"/>
                    </a:lnTo>
                    <a:lnTo>
                      <a:pt x="168" y="134"/>
                    </a:lnTo>
                    <a:lnTo>
                      <a:pt x="164" y="134"/>
                    </a:lnTo>
                    <a:lnTo>
                      <a:pt x="164" y="134"/>
                    </a:lnTo>
                    <a:lnTo>
                      <a:pt x="155" y="134"/>
                    </a:lnTo>
                    <a:lnTo>
                      <a:pt x="149" y="130"/>
                    </a:lnTo>
                    <a:lnTo>
                      <a:pt x="136" y="127"/>
                    </a:lnTo>
                    <a:lnTo>
                      <a:pt x="134" y="127"/>
                    </a:lnTo>
                    <a:lnTo>
                      <a:pt x="132" y="130"/>
                    </a:lnTo>
                    <a:lnTo>
                      <a:pt x="132" y="130"/>
                    </a:lnTo>
                    <a:lnTo>
                      <a:pt x="130" y="132"/>
                    </a:lnTo>
                    <a:lnTo>
                      <a:pt x="130" y="132"/>
                    </a:lnTo>
                    <a:lnTo>
                      <a:pt x="127" y="132"/>
                    </a:lnTo>
                    <a:lnTo>
                      <a:pt x="125" y="134"/>
                    </a:lnTo>
                    <a:lnTo>
                      <a:pt x="123" y="134"/>
                    </a:lnTo>
                    <a:lnTo>
                      <a:pt x="121" y="132"/>
                    </a:lnTo>
                    <a:lnTo>
                      <a:pt x="119" y="132"/>
                    </a:lnTo>
                    <a:lnTo>
                      <a:pt x="119" y="130"/>
                    </a:lnTo>
                    <a:lnTo>
                      <a:pt x="117" y="125"/>
                    </a:lnTo>
                    <a:lnTo>
                      <a:pt x="115" y="125"/>
                    </a:lnTo>
                    <a:lnTo>
                      <a:pt x="113" y="125"/>
                    </a:lnTo>
                    <a:lnTo>
                      <a:pt x="110" y="125"/>
                    </a:lnTo>
                    <a:lnTo>
                      <a:pt x="106" y="130"/>
                    </a:lnTo>
                    <a:lnTo>
                      <a:pt x="104" y="130"/>
                    </a:lnTo>
                    <a:lnTo>
                      <a:pt x="104" y="130"/>
                    </a:lnTo>
                    <a:lnTo>
                      <a:pt x="104" y="132"/>
                    </a:lnTo>
                    <a:lnTo>
                      <a:pt x="104" y="134"/>
                    </a:lnTo>
                    <a:lnTo>
                      <a:pt x="104" y="134"/>
                    </a:lnTo>
                    <a:lnTo>
                      <a:pt x="104" y="136"/>
                    </a:lnTo>
                    <a:lnTo>
                      <a:pt x="106" y="138"/>
                    </a:lnTo>
                    <a:lnTo>
                      <a:pt x="106" y="140"/>
                    </a:lnTo>
                    <a:lnTo>
                      <a:pt x="106" y="142"/>
                    </a:lnTo>
                    <a:lnTo>
                      <a:pt x="106" y="144"/>
                    </a:lnTo>
                    <a:lnTo>
                      <a:pt x="96" y="147"/>
                    </a:lnTo>
                    <a:lnTo>
                      <a:pt x="89" y="144"/>
                    </a:lnTo>
                    <a:lnTo>
                      <a:pt x="89" y="144"/>
                    </a:lnTo>
                    <a:lnTo>
                      <a:pt x="87" y="140"/>
                    </a:lnTo>
                    <a:lnTo>
                      <a:pt x="83" y="138"/>
                    </a:lnTo>
                    <a:lnTo>
                      <a:pt x="81" y="136"/>
                    </a:lnTo>
                    <a:lnTo>
                      <a:pt x="79" y="136"/>
                    </a:lnTo>
                    <a:lnTo>
                      <a:pt x="76" y="138"/>
                    </a:lnTo>
                    <a:lnTo>
                      <a:pt x="70" y="140"/>
                    </a:lnTo>
                    <a:lnTo>
                      <a:pt x="68" y="140"/>
                    </a:lnTo>
                    <a:lnTo>
                      <a:pt x="66" y="140"/>
                    </a:lnTo>
                    <a:lnTo>
                      <a:pt x="64" y="136"/>
                    </a:lnTo>
                    <a:lnTo>
                      <a:pt x="64" y="136"/>
                    </a:lnTo>
                    <a:lnTo>
                      <a:pt x="61" y="134"/>
                    </a:lnTo>
                    <a:lnTo>
                      <a:pt x="61" y="134"/>
                    </a:lnTo>
                    <a:lnTo>
                      <a:pt x="61" y="136"/>
                    </a:lnTo>
                    <a:lnTo>
                      <a:pt x="59" y="136"/>
                    </a:lnTo>
                    <a:lnTo>
                      <a:pt x="51" y="142"/>
                    </a:lnTo>
                    <a:lnTo>
                      <a:pt x="51" y="142"/>
                    </a:lnTo>
                    <a:lnTo>
                      <a:pt x="49" y="142"/>
                    </a:lnTo>
                    <a:lnTo>
                      <a:pt x="47" y="140"/>
                    </a:lnTo>
                    <a:lnTo>
                      <a:pt x="40" y="138"/>
                    </a:lnTo>
                    <a:lnTo>
                      <a:pt x="38" y="138"/>
                    </a:lnTo>
                    <a:lnTo>
                      <a:pt x="38" y="138"/>
                    </a:lnTo>
                    <a:lnTo>
                      <a:pt x="25" y="147"/>
                    </a:lnTo>
                    <a:lnTo>
                      <a:pt x="25" y="147"/>
                    </a:lnTo>
                    <a:lnTo>
                      <a:pt x="23" y="149"/>
                    </a:lnTo>
                    <a:lnTo>
                      <a:pt x="23" y="151"/>
                    </a:lnTo>
                    <a:lnTo>
                      <a:pt x="21" y="151"/>
                    </a:lnTo>
                    <a:lnTo>
                      <a:pt x="21" y="151"/>
                    </a:lnTo>
                    <a:lnTo>
                      <a:pt x="10" y="151"/>
                    </a:lnTo>
                    <a:lnTo>
                      <a:pt x="8" y="151"/>
                    </a:lnTo>
                    <a:lnTo>
                      <a:pt x="6" y="149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7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42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8"/>
                    </a:lnTo>
                    <a:lnTo>
                      <a:pt x="2" y="136"/>
                    </a:lnTo>
                    <a:lnTo>
                      <a:pt x="2" y="136"/>
                    </a:lnTo>
                    <a:lnTo>
                      <a:pt x="2" y="134"/>
                    </a:lnTo>
                    <a:lnTo>
                      <a:pt x="4" y="134"/>
                    </a:lnTo>
                    <a:lnTo>
                      <a:pt x="4" y="132"/>
                    </a:lnTo>
                    <a:lnTo>
                      <a:pt x="4" y="132"/>
                    </a:lnTo>
                    <a:lnTo>
                      <a:pt x="4" y="130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3"/>
                    </a:lnTo>
                    <a:lnTo>
                      <a:pt x="0" y="121"/>
                    </a:lnTo>
                    <a:lnTo>
                      <a:pt x="0" y="119"/>
                    </a:lnTo>
                    <a:lnTo>
                      <a:pt x="0" y="115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13"/>
                    </a:lnTo>
                    <a:lnTo>
                      <a:pt x="4" y="110"/>
                    </a:lnTo>
                    <a:lnTo>
                      <a:pt x="4" y="108"/>
                    </a:lnTo>
                    <a:lnTo>
                      <a:pt x="13" y="98"/>
                    </a:lnTo>
                    <a:lnTo>
                      <a:pt x="10" y="96"/>
                    </a:lnTo>
                    <a:lnTo>
                      <a:pt x="10" y="96"/>
                    </a:lnTo>
                    <a:lnTo>
                      <a:pt x="4" y="87"/>
                    </a:lnTo>
                    <a:lnTo>
                      <a:pt x="2" y="72"/>
                    </a:lnTo>
                    <a:lnTo>
                      <a:pt x="2" y="66"/>
                    </a:lnTo>
                    <a:lnTo>
                      <a:pt x="2" y="59"/>
                    </a:lnTo>
                    <a:lnTo>
                      <a:pt x="2" y="57"/>
                    </a:lnTo>
                    <a:lnTo>
                      <a:pt x="0" y="55"/>
                    </a:lnTo>
                    <a:lnTo>
                      <a:pt x="0" y="55"/>
                    </a:lnTo>
                    <a:lnTo>
                      <a:pt x="0" y="53"/>
                    </a:lnTo>
                    <a:lnTo>
                      <a:pt x="0" y="51"/>
                    </a:lnTo>
                    <a:lnTo>
                      <a:pt x="2" y="49"/>
                    </a:lnTo>
                    <a:lnTo>
                      <a:pt x="2" y="49"/>
                    </a:lnTo>
                    <a:lnTo>
                      <a:pt x="2" y="47"/>
                    </a:lnTo>
                    <a:lnTo>
                      <a:pt x="4" y="49"/>
                    </a:lnTo>
                    <a:lnTo>
                      <a:pt x="19" y="51"/>
                    </a:lnTo>
                    <a:lnTo>
                      <a:pt x="21" y="51"/>
                    </a:lnTo>
                    <a:lnTo>
                      <a:pt x="21" y="51"/>
                    </a:lnTo>
                    <a:lnTo>
                      <a:pt x="21" y="49"/>
                    </a:lnTo>
                    <a:lnTo>
                      <a:pt x="21" y="49"/>
                    </a:lnTo>
                    <a:lnTo>
                      <a:pt x="19" y="47"/>
                    </a:lnTo>
                    <a:lnTo>
                      <a:pt x="19" y="47"/>
                    </a:lnTo>
                    <a:lnTo>
                      <a:pt x="19" y="45"/>
                    </a:lnTo>
                    <a:lnTo>
                      <a:pt x="19" y="42"/>
                    </a:lnTo>
                    <a:lnTo>
                      <a:pt x="19" y="42"/>
                    </a:lnTo>
                    <a:lnTo>
                      <a:pt x="19" y="40"/>
                    </a:lnTo>
                    <a:lnTo>
                      <a:pt x="19" y="32"/>
                    </a:lnTo>
                    <a:lnTo>
                      <a:pt x="21" y="30"/>
                    </a:lnTo>
                    <a:lnTo>
                      <a:pt x="30" y="28"/>
                    </a:lnTo>
                    <a:lnTo>
                      <a:pt x="32" y="25"/>
                    </a:lnTo>
                    <a:lnTo>
                      <a:pt x="34" y="21"/>
                    </a:lnTo>
                    <a:lnTo>
                      <a:pt x="36" y="19"/>
                    </a:lnTo>
                    <a:lnTo>
                      <a:pt x="36" y="17"/>
                    </a:lnTo>
                    <a:lnTo>
                      <a:pt x="36" y="15"/>
                    </a:lnTo>
                    <a:lnTo>
                      <a:pt x="36" y="13"/>
                    </a:lnTo>
                    <a:lnTo>
                      <a:pt x="38" y="13"/>
                    </a:lnTo>
                    <a:lnTo>
                      <a:pt x="40" y="11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3"/>
                    </a:lnTo>
                    <a:lnTo>
                      <a:pt x="42" y="15"/>
                    </a:lnTo>
                    <a:lnTo>
                      <a:pt x="42" y="17"/>
                    </a:lnTo>
                    <a:lnTo>
                      <a:pt x="42" y="17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4" y="23"/>
                    </a:lnTo>
                    <a:lnTo>
                      <a:pt x="47" y="25"/>
                    </a:lnTo>
                    <a:lnTo>
                      <a:pt x="53" y="25"/>
                    </a:lnTo>
                    <a:lnTo>
                      <a:pt x="64" y="25"/>
                    </a:lnTo>
                    <a:lnTo>
                      <a:pt x="66" y="23"/>
                    </a:lnTo>
                    <a:lnTo>
                      <a:pt x="68" y="23"/>
                    </a:lnTo>
                    <a:lnTo>
                      <a:pt x="68" y="21"/>
                    </a:lnTo>
                    <a:lnTo>
                      <a:pt x="70" y="21"/>
                    </a:lnTo>
                    <a:lnTo>
                      <a:pt x="70" y="17"/>
                    </a:lnTo>
                    <a:lnTo>
                      <a:pt x="76" y="11"/>
                    </a:lnTo>
                    <a:lnTo>
                      <a:pt x="83" y="13"/>
                    </a:lnTo>
                    <a:lnTo>
                      <a:pt x="83" y="13"/>
                    </a:lnTo>
                    <a:lnTo>
                      <a:pt x="85" y="13"/>
                    </a:lnTo>
                    <a:lnTo>
                      <a:pt x="85" y="11"/>
                    </a:lnTo>
                    <a:lnTo>
                      <a:pt x="85" y="8"/>
                    </a:lnTo>
                    <a:lnTo>
                      <a:pt x="87" y="8"/>
                    </a:lnTo>
                    <a:lnTo>
                      <a:pt x="91" y="0"/>
                    </a:lnTo>
                    <a:lnTo>
                      <a:pt x="93" y="0"/>
                    </a:lnTo>
                    <a:lnTo>
                      <a:pt x="96" y="0"/>
                    </a:lnTo>
                    <a:lnTo>
                      <a:pt x="96" y="2"/>
                    </a:lnTo>
                    <a:lnTo>
                      <a:pt x="98" y="4"/>
                    </a:lnTo>
                    <a:lnTo>
                      <a:pt x="104" y="6"/>
                    </a:lnTo>
                    <a:lnTo>
                      <a:pt x="104" y="8"/>
                    </a:lnTo>
                    <a:lnTo>
                      <a:pt x="104" y="8"/>
                    </a:lnTo>
                    <a:lnTo>
                      <a:pt x="104" y="11"/>
                    </a:lnTo>
                    <a:lnTo>
                      <a:pt x="106" y="15"/>
                    </a:lnTo>
                    <a:lnTo>
                      <a:pt x="106" y="17"/>
                    </a:lnTo>
                    <a:lnTo>
                      <a:pt x="106" y="21"/>
                    </a:lnTo>
                    <a:lnTo>
                      <a:pt x="106" y="23"/>
                    </a:lnTo>
                    <a:lnTo>
                      <a:pt x="106" y="23"/>
                    </a:lnTo>
                    <a:lnTo>
                      <a:pt x="108" y="25"/>
                    </a:lnTo>
                    <a:lnTo>
                      <a:pt x="132" y="45"/>
                    </a:lnTo>
                    <a:lnTo>
                      <a:pt x="140" y="49"/>
                    </a:lnTo>
                    <a:lnTo>
                      <a:pt x="144" y="49"/>
                    </a:lnTo>
                    <a:lnTo>
                      <a:pt x="147" y="51"/>
                    </a:lnTo>
                    <a:lnTo>
                      <a:pt x="153" y="53"/>
                    </a:lnTo>
                    <a:lnTo>
                      <a:pt x="159" y="53"/>
                    </a:lnTo>
                    <a:lnTo>
                      <a:pt x="159" y="57"/>
                    </a:lnTo>
                    <a:lnTo>
                      <a:pt x="157" y="74"/>
                    </a:lnTo>
                    <a:lnTo>
                      <a:pt x="157" y="79"/>
                    </a:lnTo>
                    <a:lnTo>
                      <a:pt x="157" y="81"/>
                    </a:lnTo>
                    <a:lnTo>
                      <a:pt x="170" y="76"/>
                    </a:lnTo>
                    <a:lnTo>
                      <a:pt x="174" y="79"/>
                    </a:lnTo>
                    <a:lnTo>
                      <a:pt x="181" y="85"/>
                    </a:lnTo>
                    <a:lnTo>
                      <a:pt x="193" y="8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4FBDB400-FFBE-ED47-A3A4-CDDADF6B0F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50370" y="928688"/>
                <a:ext cx="1362075" cy="1302544"/>
              </a:xfrm>
              <a:custGeom>
                <a:avLst/>
                <a:gdLst>
                  <a:gd name="T0" fmla="*/ 872 w 1144"/>
                  <a:gd name="T1" fmla="*/ 102 h 1094"/>
                  <a:gd name="T2" fmla="*/ 823 w 1144"/>
                  <a:gd name="T3" fmla="*/ 250 h 1094"/>
                  <a:gd name="T4" fmla="*/ 936 w 1144"/>
                  <a:gd name="T5" fmla="*/ 365 h 1094"/>
                  <a:gd name="T6" fmla="*/ 1014 w 1144"/>
                  <a:gd name="T7" fmla="*/ 533 h 1094"/>
                  <a:gd name="T8" fmla="*/ 1078 w 1144"/>
                  <a:gd name="T9" fmla="*/ 644 h 1094"/>
                  <a:gd name="T10" fmla="*/ 1074 w 1144"/>
                  <a:gd name="T11" fmla="*/ 803 h 1094"/>
                  <a:gd name="T12" fmla="*/ 1125 w 1144"/>
                  <a:gd name="T13" fmla="*/ 933 h 1094"/>
                  <a:gd name="T14" fmla="*/ 944 w 1144"/>
                  <a:gd name="T15" fmla="*/ 1005 h 1094"/>
                  <a:gd name="T16" fmla="*/ 800 w 1144"/>
                  <a:gd name="T17" fmla="*/ 1084 h 1094"/>
                  <a:gd name="T18" fmla="*/ 702 w 1144"/>
                  <a:gd name="T19" fmla="*/ 1088 h 1094"/>
                  <a:gd name="T20" fmla="*/ 670 w 1144"/>
                  <a:gd name="T21" fmla="*/ 1086 h 1094"/>
                  <a:gd name="T22" fmla="*/ 670 w 1144"/>
                  <a:gd name="T23" fmla="*/ 1043 h 1094"/>
                  <a:gd name="T24" fmla="*/ 653 w 1144"/>
                  <a:gd name="T25" fmla="*/ 1001 h 1094"/>
                  <a:gd name="T26" fmla="*/ 638 w 1144"/>
                  <a:gd name="T27" fmla="*/ 950 h 1094"/>
                  <a:gd name="T28" fmla="*/ 630 w 1144"/>
                  <a:gd name="T29" fmla="*/ 852 h 1094"/>
                  <a:gd name="T30" fmla="*/ 553 w 1144"/>
                  <a:gd name="T31" fmla="*/ 839 h 1094"/>
                  <a:gd name="T32" fmla="*/ 453 w 1144"/>
                  <a:gd name="T33" fmla="*/ 814 h 1094"/>
                  <a:gd name="T34" fmla="*/ 389 w 1144"/>
                  <a:gd name="T35" fmla="*/ 812 h 1094"/>
                  <a:gd name="T36" fmla="*/ 325 w 1144"/>
                  <a:gd name="T37" fmla="*/ 763 h 1094"/>
                  <a:gd name="T38" fmla="*/ 304 w 1144"/>
                  <a:gd name="T39" fmla="*/ 699 h 1094"/>
                  <a:gd name="T40" fmla="*/ 287 w 1144"/>
                  <a:gd name="T41" fmla="*/ 661 h 1094"/>
                  <a:gd name="T42" fmla="*/ 289 w 1144"/>
                  <a:gd name="T43" fmla="*/ 618 h 1094"/>
                  <a:gd name="T44" fmla="*/ 296 w 1144"/>
                  <a:gd name="T45" fmla="*/ 576 h 1094"/>
                  <a:gd name="T46" fmla="*/ 281 w 1144"/>
                  <a:gd name="T47" fmla="*/ 563 h 1094"/>
                  <a:gd name="T48" fmla="*/ 260 w 1144"/>
                  <a:gd name="T49" fmla="*/ 567 h 1094"/>
                  <a:gd name="T50" fmla="*/ 249 w 1144"/>
                  <a:gd name="T51" fmla="*/ 550 h 1094"/>
                  <a:gd name="T52" fmla="*/ 253 w 1144"/>
                  <a:gd name="T53" fmla="*/ 505 h 1094"/>
                  <a:gd name="T54" fmla="*/ 247 w 1144"/>
                  <a:gd name="T55" fmla="*/ 461 h 1094"/>
                  <a:gd name="T56" fmla="*/ 240 w 1144"/>
                  <a:gd name="T57" fmla="*/ 431 h 1094"/>
                  <a:gd name="T58" fmla="*/ 206 w 1144"/>
                  <a:gd name="T59" fmla="*/ 384 h 1094"/>
                  <a:gd name="T60" fmla="*/ 119 w 1144"/>
                  <a:gd name="T61" fmla="*/ 365 h 1094"/>
                  <a:gd name="T62" fmla="*/ 45 w 1144"/>
                  <a:gd name="T63" fmla="*/ 335 h 1094"/>
                  <a:gd name="T64" fmla="*/ 30 w 1144"/>
                  <a:gd name="T65" fmla="*/ 287 h 1094"/>
                  <a:gd name="T66" fmla="*/ 55 w 1144"/>
                  <a:gd name="T67" fmla="*/ 212 h 1094"/>
                  <a:gd name="T68" fmla="*/ 87 w 1144"/>
                  <a:gd name="T69" fmla="*/ 208 h 1094"/>
                  <a:gd name="T70" fmla="*/ 132 w 1144"/>
                  <a:gd name="T71" fmla="*/ 165 h 1094"/>
                  <a:gd name="T72" fmla="*/ 149 w 1144"/>
                  <a:gd name="T73" fmla="*/ 144 h 1094"/>
                  <a:gd name="T74" fmla="*/ 187 w 1144"/>
                  <a:gd name="T75" fmla="*/ 133 h 1094"/>
                  <a:gd name="T76" fmla="*/ 253 w 1144"/>
                  <a:gd name="T77" fmla="*/ 163 h 1094"/>
                  <a:gd name="T78" fmla="*/ 364 w 1144"/>
                  <a:gd name="T79" fmla="*/ 178 h 1094"/>
                  <a:gd name="T80" fmla="*/ 404 w 1144"/>
                  <a:gd name="T81" fmla="*/ 193 h 1094"/>
                  <a:gd name="T82" fmla="*/ 436 w 1144"/>
                  <a:gd name="T83" fmla="*/ 191 h 1094"/>
                  <a:gd name="T84" fmla="*/ 479 w 1144"/>
                  <a:gd name="T85" fmla="*/ 163 h 1094"/>
                  <a:gd name="T86" fmla="*/ 489 w 1144"/>
                  <a:gd name="T87" fmla="*/ 142 h 1094"/>
                  <a:gd name="T88" fmla="*/ 525 w 1144"/>
                  <a:gd name="T89" fmla="*/ 121 h 1094"/>
                  <a:gd name="T90" fmla="*/ 598 w 1144"/>
                  <a:gd name="T91" fmla="*/ 48 h 1094"/>
                  <a:gd name="T92" fmla="*/ 778 w 1144"/>
                  <a:gd name="T93" fmla="*/ 55 h 1094"/>
                  <a:gd name="T94" fmla="*/ 819 w 1144"/>
                  <a:gd name="T95" fmla="*/ 72 h 1094"/>
                  <a:gd name="T96" fmla="*/ 704 w 1144"/>
                  <a:gd name="T97" fmla="*/ 482 h 1094"/>
                  <a:gd name="T98" fmla="*/ 649 w 1144"/>
                  <a:gd name="T99" fmla="*/ 433 h 1094"/>
                  <a:gd name="T100" fmla="*/ 619 w 1144"/>
                  <a:gd name="T101" fmla="*/ 452 h 1094"/>
                  <a:gd name="T102" fmla="*/ 589 w 1144"/>
                  <a:gd name="T103" fmla="*/ 442 h 1094"/>
                  <a:gd name="T104" fmla="*/ 570 w 1144"/>
                  <a:gd name="T105" fmla="*/ 476 h 1094"/>
                  <a:gd name="T106" fmla="*/ 553 w 1144"/>
                  <a:gd name="T107" fmla="*/ 488 h 1094"/>
                  <a:gd name="T108" fmla="*/ 553 w 1144"/>
                  <a:gd name="T109" fmla="*/ 552 h 1094"/>
                  <a:gd name="T110" fmla="*/ 551 w 1144"/>
                  <a:gd name="T111" fmla="*/ 573 h 1094"/>
                  <a:gd name="T112" fmla="*/ 589 w 1144"/>
                  <a:gd name="T113" fmla="*/ 567 h 1094"/>
                  <a:gd name="T114" fmla="*/ 627 w 1144"/>
                  <a:gd name="T115" fmla="*/ 567 h 1094"/>
                  <a:gd name="T116" fmla="*/ 655 w 1144"/>
                  <a:gd name="T117" fmla="*/ 561 h 1094"/>
                  <a:gd name="T118" fmla="*/ 681 w 1144"/>
                  <a:gd name="T119" fmla="*/ 561 h 1094"/>
                  <a:gd name="T120" fmla="*/ 727 w 1144"/>
                  <a:gd name="T121" fmla="*/ 582 h 1094"/>
                  <a:gd name="T122" fmla="*/ 742 w 1144"/>
                  <a:gd name="T123" fmla="*/ 550 h 10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144" h="1094">
                    <a:moveTo>
                      <a:pt x="825" y="63"/>
                    </a:moveTo>
                    <a:lnTo>
                      <a:pt x="825" y="63"/>
                    </a:lnTo>
                    <a:lnTo>
                      <a:pt x="827" y="57"/>
                    </a:lnTo>
                    <a:lnTo>
                      <a:pt x="857" y="40"/>
                    </a:lnTo>
                    <a:lnTo>
                      <a:pt x="861" y="48"/>
                    </a:lnTo>
                    <a:lnTo>
                      <a:pt x="861" y="53"/>
                    </a:lnTo>
                    <a:lnTo>
                      <a:pt x="863" y="61"/>
                    </a:lnTo>
                    <a:lnTo>
                      <a:pt x="866" y="65"/>
                    </a:lnTo>
                    <a:lnTo>
                      <a:pt x="868" y="70"/>
                    </a:lnTo>
                    <a:lnTo>
                      <a:pt x="874" y="72"/>
                    </a:lnTo>
                    <a:lnTo>
                      <a:pt x="876" y="76"/>
                    </a:lnTo>
                    <a:lnTo>
                      <a:pt x="880" y="78"/>
                    </a:lnTo>
                    <a:lnTo>
                      <a:pt x="876" y="95"/>
                    </a:lnTo>
                    <a:lnTo>
                      <a:pt x="874" y="99"/>
                    </a:lnTo>
                    <a:lnTo>
                      <a:pt x="872" y="102"/>
                    </a:lnTo>
                    <a:lnTo>
                      <a:pt x="870" y="106"/>
                    </a:lnTo>
                    <a:lnTo>
                      <a:pt x="868" y="112"/>
                    </a:lnTo>
                    <a:lnTo>
                      <a:pt x="870" y="119"/>
                    </a:lnTo>
                    <a:lnTo>
                      <a:pt x="872" y="127"/>
                    </a:lnTo>
                    <a:lnTo>
                      <a:pt x="874" y="133"/>
                    </a:lnTo>
                    <a:lnTo>
                      <a:pt x="876" y="142"/>
                    </a:lnTo>
                    <a:lnTo>
                      <a:pt x="874" y="172"/>
                    </a:lnTo>
                    <a:lnTo>
                      <a:pt x="874" y="176"/>
                    </a:lnTo>
                    <a:lnTo>
                      <a:pt x="872" y="187"/>
                    </a:lnTo>
                    <a:lnTo>
                      <a:pt x="863" y="197"/>
                    </a:lnTo>
                    <a:lnTo>
                      <a:pt x="849" y="216"/>
                    </a:lnTo>
                    <a:lnTo>
                      <a:pt x="834" y="229"/>
                    </a:lnTo>
                    <a:lnTo>
                      <a:pt x="821" y="242"/>
                    </a:lnTo>
                    <a:lnTo>
                      <a:pt x="821" y="246"/>
                    </a:lnTo>
                    <a:lnTo>
                      <a:pt x="823" y="250"/>
                    </a:lnTo>
                    <a:lnTo>
                      <a:pt x="831" y="267"/>
                    </a:lnTo>
                    <a:lnTo>
                      <a:pt x="834" y="274"/>
                    </a:lnTo>
                    <a:lnTo>
                      <a:pt x="834" y="282"/>
                    </a:lnTo>
                    <a:lnTo>
                      <a:pt x="831" y="291"/>
                    </a:lnTo>
                    <a:lnTo>
                      <a:pt x="825" y="299"/>
                    </a:lnTo>
                    <a:lnTo>
                      <a:pt x="829" y="306"/>
                    </a:lnTo>
                    <a:lnTo>
                      <a:pt x="836" y="308"/>
                    </a:lnTo>
                    <a:lnTo>
                      <a:pt x="842" y="310"/>
                    </a:lnTo>
                    <a:lnTo>
                      <a:pt x="851" y="308"/>
                    </a:lnTo>
                    <a:lnTo>
                      <a:pt x="857" y="310"/>
                    </a:lnTo>
                    <a:lnTo>
                      <a:pt x="870" y="321"/>
                    </a:lnTo>
                    <a:lnTo>
                      <a:pt x="878" y="323"/>
                    </a:lnTo>
                    <a:lnTo>
                      <a:pt x="914" y="342"/>
                    </a:lnTo>
                    <a:lnTo>
                      <a:pt x="921" y="346"/>
                    </a:lnTo>
                    <a:lnTo>
                      <a:pt x="936" y="365"/>
                    </a:lnTo>
                    <a:lnTo>
                      <a:pt x="940" y="367"/>
                    </a:lnTo>
                    <a:lnTo>
                      <a:pt x="946" y="369"/>
                    </a:lnTo>
                    <a:lnTo>
                      <a:pt x="957" y="380"/>
                    </a:lnTo>
                    <a:lnTo>
                      <a:pt x="976" y="384"/>
                    </a:lnTo>
                    <a:lnTo>
                      <a:pt x="1002" y="401"/>
                    </a:lnTo>
                    <a:lnTo>
                      <a:pt x="1012" y="408"/>
                    </a:lnTo>
                    <a:lnTo>
                      <a:pt x="1008" y="429"/>
                    </a:lnTo>
                    <a:lnTo>
                      <a:pt x="1008" y="440"/>
                    </a:lnTo>
                    <a:lnTo>
                      <a:pt x="1014" y="444"/>
                    </a:lnTo>
                    <a:lnTo>
                      <a:pt x="1016" y="450"/>
                    </a:lnTo>
                    <a:lnTo>
                      <a:pt x="1014" y="463"/>
                    </a:lnTo>
                    <a:lnTo>
                      <a:pt x="1010" y="476"/>
                    </a:lnTo>
                    <a:lnTo>
                      <a:pt x="995" y="493"/>
                    </a:lnTo>
                    <a:lnTo>
                      <a:pt x="1002" y="512"/>
                    </a:lnTo>
                    <a:lnTo>
                      <a:pt x="1014" y="533"/>
                    </a:lnTo>
                    <a:lnTo>
                      <a:pt x="1023" y="548"/>
                    </a:lnTo>
                    <a:lnTo>
                      <a:pt x="1023" y="556"/>
                    </a:lnTo>
                    <a:lnTo>
                      <a:pt x="1031" y="563"/>
                    </a:lnTo>
                    <a:lnTo>
                      <a:pt x="1044" y="567"/>
                    </a:lnTo>
                    <a:lnTo>
                      <a:pt x="1053" y="567"/>
                    </a:lnTo>
                    <a:lnTo>
                      <a:pt x="1061" y="569"/>
                    </a:lnTo>
                    <a:lnTo>
                      <a:pt x="1070" y="578"/>
                    </a:lnTo>
                    <a:lnTo>
                      <a:pt x="1072" y="588"/>
                    </a:lnTo>
                    <a:lnTo>
                      <a:pt x="1065" y="597"/>
                    </a:lnTo>
                    <a:lnTo>
                      <a:pt x="1068" y="599"/>
                    </a:lnTo>
                    <a:lnTo>
                      <a:pt x="1074" y="605"/>
                    </a:lnTo>
                    <a:lnTo>
                      <a:pt x="1074" y="614"/>
                    </a:lnTo>
                    <a:lnTo>
                      <a:pt x="1072" y="624"/>
                    </a:lnTo>
                    <a:lnTo>
                      <a:pt x="1072" y="637"/>
                    </a:lnTo>
                    <a:lnTo>
                      <a:pt x="1078" y="644"/>
                    </a:lnTo>
                    <a:lnTo>
                      <a:pt x="1102" y="654"/>
                    </a:lnTo>
                    <a:lnTo>
                      <a:pt x="1097" y="663"/>
                    </a:lnTo>
                    <a:lnTo>
                      <a:pt x="1095" y="669"/>
                    </a:lnTo>
                    <a:lnTo>
                      <a:pt x="1095" y="673"/>
                    </a:lnTo>
                    <a:lnTo>
                      <a:pt x="1095" y="678"/>
                    </a:lnTo>
                    <a:lnTo>
                      <a:pt x="1095" y="682"/>
                    </a:lnTo>
                    <a:lnTo>
                      <a:pt x="1091" y="697"/>
                    </a:lnTo>
                    <a:lnTo>
                      <a:pt x="1091" y="701"/>
                    </a:lnTo>
                    <a:lnTo>
                      <a:pt x="1095" y="733"/>
                    </a:lnTo>
                    <a:lnTo>
                      <a:pt x="1095" y="744"/>
                    </a:lnTo>
                    <a:lnTo>
                      <a:pt x="1091" y="752"/>
                    </a:lnTo>
                    <a:lnTo>
                      <a:pt x="1087" y="763"/>
                    </a:lnTo>
                    <a:lnTo>
                      <a:pt x="1074" y="784"/>
                    </a:lnTo>
                    <a:lnTo>
                      <a:pt x="1072" y="792"/>
                    </a:lnTo>
                    <a:lnTo>
                      <a:pt x="1074" y="803"/>
                    </a:lnTo>
                    <a:lnTo>
                      <a:pt x="1080" y="812"/>
                    </a:lnTo>
                    <a:lnTo>
                      <a:pt x="1087" y="814"/>
                    </a:lnTo>
                    <a:lnTo>
                      <a:pt x="1093" y="818"/>
                    </a:lnTo>
                    <a:lnTo>
                      <a:pt x="1097" y="831"/>
                    </a:lnTo>
                    <a:lnTo>
                      <a:pt x="1104" y="843"/>
                    </a:lnTo>
                    <a:lnTo>
                      <a:pt x="1112" y="852"/>
                    </a:lnTo>
                    <a:lnTo>
                      <a:pt x="1129" y="860"/>
                    </a:lnTo>
                    <a:lnTo>
                      <a:pt x="1136" y="869"/>
                    </a:lnTo>
                    <a:lnTo>
                      <a:pt x="1140" y="882"/>
                    </a:lnTo>
                    <a:lnTo>
                      <a:pt x="1144" y="894"/>
                    </a:lnTo>
                    <a:lnTo>
                      <a:pt x="1142" y="905"/>
                    </a:lnTo>
                    <a:lnTo>
                      <a:pt x="1138" y="916"/>
                    </a:lnTo>
                    <a:lnTo>
                      <a:pt x="1138" y="926"/>
                    </a:lnTo>
                    <a:lnTo>
                      <a:pt x="1140" y="931"/>
                    </a:lnTo>
                    <a:lnTo>
                      <a:pt x="1125" y="933"/>
                    </a:lnTo>
                    <a:lnTo>
                      <a:pt x="1110" y="928"/>
                    </a:lnTo>
                    <a:lnTo>
                      <a:pt x="1102" y="926"/>
                    </a:lnTo>
                    <a:lnTo>
                      <a:pt x="1095" y="926"/>
                    </a:lnTo>
                    <a:lnTo>
                      <a:pt x="1089" y="926"/>
                    </a:lnTo>
                    <a:lnTo>
                      <a:pt x="1076" y="933"/>
                    </a:lnTo>
                    <a:lnTo>
                      <a:pt x="1038" y="962"/>
                    </a:lnTo>
                    <a:lnTo>
                      <a:pt x="1027" y="967"/>
                    </a:lnTo>
                    <a:lnTo>
                      <a:pt x="1014" y="962"/>
                    </a:lnTo>
                    <a:lnTo>
                      <a:pt x="1004" y="960"/>
                    </a:lnTo>
                    <a:lnTo>
                      <a:pt x="987" y="960"/>
                    </a:lnTo>
                    <a:lnTo>
                      <a:pt x="970" y="969"/>
                    </a:lnTo>
                    <a:lnTo>
                      <a:pt x="957" y="977"/>
                    </a:lnTo>
                    <a:lnTo>
                      <a:pt x="955" y="982"/>
                    </a:lnTo>
                    <a:lnTo>
                      <a:pt x="946" y="1001"/>
                    </a:lnTo>
                    <a:lnTo>
                      <a:pt x="944" y="1005"/>
                    </a:lnTo>
                    <a:lnTo>
                      <a:pt x="944" y="1009"/>
                    </a:lnTo>
                    <a:lnTo>
                      <a:pt x="944" y="1013"/>
                    </a:lnTo>
                    <a:lnTo>
                      <a:pt x="942" y="1026"/>
                    </a:lnTo>
                    <a:lnTo>
                      <a:pt x="929" y="1054"/>
                    </a:lnTo>
                    <a:lnTo>
                      <a:pt x="927" y="1064"/>
                    </a:lnTo>
                    <a:lnTo>
                      <a:pt x="925" y="1064"/>
                    </a:lnTo>
                    <a:lnTo>
                      <a:pt x="923" y="1067"/>
                    </a:lnTo>
                    <a:lnTo>
                      <a:pt x="921" y="1064"/>
                    </a:lnTo>
                    <a:lnTo>
                      <a:pt x="919" y="1064"/>
                    </a:lnTo>
                    <a:lnTo>
                      <a:pt x="917" y="1064"/>
                    </a:lnTo>
                    <a:lnTo>
                      <a:pt x="895" y="1071"/>
                    </a:lnTo>
                    <a:lnTo>
                      <a:pt x="863" y="1081"/>
                    </a:lnTo>
                    <a:lnTo>
                      <a:pt x="851" y="1081"/>
                    </a:lnTo>
                    <a:lnTo>
                      <a:pt x="814" y="1086"/>
                    </a:lnTo>
                    <a:lnTo>
                      <a:pt x="800" y="1084"/>
                    </a:lnTo>
                    <a:lnTo>
                      <a:pt x="795" y="1084"/>
                    </a:lnTo>
                    <a:lnTo>
                      <a:pt x="791" y="1084"/>
                    </a:lnTo>
                    <a:lnTo>
                      <a:pt x="789" y="1086"/>
                    </a:lnTo>
                    <a:lnTo>
                      <a:pt x="785" y="1086"/>
                    </a:lnTo>
                    <a:lnTo>
                      <a:pt x="776" y="1077"/>
                    </a:lnTo>
                    <a:lnTo>
                      <a:pt x="772" y="1075"/>
                    </a:lnTo>
                    <a:lnTo>
                      <a:pt x="768" y="1073"/>
                    </a:lnTo>
                    <a:lnTo>
                      <a:pt x="766" y="1071"/>
                    </a:lnTo>
                    <a:lnTo>
                      <a:pt x="759" y="1069"/>
                    </a:lnTo>
                    <a:lnTo>
                      <a:pt x="744" y="1062"/>
                    </a:lnTo>
                    <a:lnTo>
                      <a:pt x="740" y="1064"/>
                    </a:lnTo>
                    <a:lnTo>
                      <a:pt x="736" y="1064"/>
                    </a:lnTo>
                    <a:lnTo>
                      <a:pt x="734" y="1069"/>
                    </a:lnTo>
                    <a:lnTo>
                      <a:pt x="729" y="1073"/>
                    </a:lnTo>
                    <a:lnTo>
                      <a:pt x="702" y="1088"/>
                    </a:lnTo>
                    <a:lnTo>
                      <a:pt x="698" y="1090"/>
                    </a:lnTo>
                    <a:lnTo>
                      <a:pt x="691" y="1084"/>
                    </a:lnTo>
                    <a:lnTo>
                      <a:pt x="689" y="1084"/>
                    </a:lnTo>
                    <a:lnTo>
                      <a:pt x="685" y="1084"/>
                    </a:lnTo>
                    <a:lnTo>
                      <a:pt x="685" y="1086"/>
                    </a:lnTo>
                    <a:lnTo>
                      <a:pt x="681" y="1086"/>
                    </a:lnTo>
                    <a:lnTo>
                      <a:pt x="678" y="1088"/>
                    </a:lnTo>
                    <a:lnTo>
                      <a:pt x="678" y="1090"/>
                    </a:lnTo>
                    <a:lnTo>
                      <a:pt x="676" y="1094"/>
                    </a:lnTo>
                    <a:lnTo>
                      <a:pt x="674" y="1092"/>
                    </a:lnTo>
                    <a:lnTo>
                      <a:pt x="674" y="1092"/>
                    </a:lnTo>
                    <a:lnTo>
                      <a:pt x="672" y="1090"/>
                    </a:lnTo>
                    <a:lnTo>
                      <a:pt x="672" y="1088"/>
                    </a:lnTo>
                    <a:lnTo>
                      <a:pt x="670" y="1086"/>
                    </a:lnTo>
                    <a:lnTo>
                      <a:pt x="670" y="1086"/>
                    </a:lnTo>
                    <a:lnTo>
                      <a:pt x="670" y="1084"/>
                    </a:lnTo>
                    <a:lnTo>
                      <a:pt x="670" y="1081"/>
                    </a:lnTo>
                    <a:lnTo>
                      <a:pt x="670" y="1081"/>
                    </a:lnTo>
                    <a:lnTo>
                      <a:pt x="674" y="1077"/>
                    </a:lnTo>
                    <a:lnTo>
                      <a:pt x="674" y="1075"/>
                    </a:lnTo>
                    <a:lnTo>
                      <a:pt x="674" y="1075"/>
                    </a:lnTo>
                    <a:lnTo>
                      <a:pt x="676" y="1069"/>
                    </a:lnTo>
                    <a:lnTo>
                      <a:pt x="674" y="1062"/>
                    </a:lnTo>
                    <a:lnTo>
                      <a:pt x="674" y="1056"/>
                    </a:lnTo>
                    <a:lnTo>
                      <a:pt x="672" y="1052"/>
                    </a:lnTo>
                    <a:lnTo>
                      <a:pt x="670" y="1050"/>
                    </a:lnTo>
                    <a:lnTo>
                      <a:pt x="668" y="1047"/>
                    </a:lnTo>
                    <a:lnTo>
                      <a:pt x="668" y="1045"/>
                    </a:lnTo>
                    <a:lnTo>
                      <a:pt x="670" y="1045"/>
                    </a:lnTo>
                    <a:lnTo>
                      <a:pt x="670" y="1043"/>
                    </a:lnTo>
                    <a:lnTo>
                      <a:pt x="672" y="1041"/>
                    </a:lnTo>
                    <a:lnTo>
                      <a:pt x="674" y="1041"/>
                    </a:lnTo>
                    <a:lnTo>
                      <a:pt x="674" y="1039"/>
                    </a:lnTo>
                    <a:lnTo>
                      <a:pt x="674" y="1035"/>
                    </a:lnTo>
                    <a:lnTo>
                      <a:pt x="672" y="1033"/>
                    </a:lnTo>
                    <a:lnTo>
                      <a:pt x="670" y="1024"/>
                    </a:lnTo>
                    <a:lnTo>
                      <a:pt x="668" y="1022"/>
                    </a:lnTo>
                    <a:lnTo>
                      <a:pt x="666" y="1020"/>
                    </a:lnTo>
                    <a:lnTo>
                      <a:pt x="659" y="1018"/>
                    </a:lnTo>
                    <a:lnTo>
                      <a:pt x="655" y="1013"/>
                    </a:lnTo>
                    <a:lnTo>
                      <a:pt x="655" y="1009"/>
                    </a:lnTo>
                    <a:lnTo>
                      <a:pt x="655" y="1007"/>
                    </a:lnTo>
                    <a:lnTo>
                      <a:pt x="655" y="1005"/>
                    </a:lnTo>
                    <a:lnTo>
                      <a:pt x="655" y="1003"/>
                    </a:lnTo>
                    <a:lnTo>
                      <a:pt x="653" y="1001"/>
                    </a:lnTo>
                    <a:lnTo>
                      <a:pt x="653" y="999"/>
                    </a:lnTo>
                    <a:lnTo>
                      <a:pt x="649" y="996"/>
                    </a:lnTo>
                    <a:lnTo>
                      <a:pt x="642" y="994"/>
                    </a:lnTo>
                    <a:lnTo>
                      <a:pt x="642" y="994"/>
                    </a:lnTo>
                    <a:lnTo>
                      <a:pt x="640" y="994"/>
                    </a:lnTo>
                    <a:lnTo>
                      <a:pt x="640" y="994"/>
                    </a:lnTo>
                    <a:lnTo>
                      <a:pt x="638" y="994"/>
                    </a:lnTo>
                    <a:lnTo>
                      <a:pt x="638" y="996"/>
                    </a:lnTo>
                    <a:lnTo>
                      <a:pt x="636" y="994"/>
                    </a:lnTo>
                    <a:lnTo>
                      <a:pt x="630" y="992"/>
                    </a:lnTo>
                    <a:lnTo>
                      <a:pt x="619" y="984"/>
                    </a:lnTo>
                    <a:lnTo>
                      <a:pt x="615" y="984"/>
                    </a:lnTo>
                    <a:lnTo>
                      <a:pt x="619" y="969"/>
                    </a:lnTo>
                    <a:lnTo>
                      <a:pt x="621" y="967"/>
                    </a:lnTo>
                    <a:lnTo>
                      <a:pt x="638" y="950"/>
                    </a:lnTo>
                    <a:lnTo>
                      <a:pt x="644" y="935"/>
                    </a:lnTo>
                    <a:lnTo>
                      <a:pt x="644" y="928"/>
                    </a:lnTo>
                    <a:lnTo>
                      <a:pt x="640" y="924"/>
                    </a:lnTo>
                    <a:lnTo>
                      <a:pt x="638" y="920"/>
                    </a:lnTo>
                    <a:lnTo>
                      <a:pt x="634" y="914"/>
                    </a:lnTo>
                    <a:lnTo>
                      <a:pt x="634" y="909"/>
                    </a:lnTo>
                    <a:lnTo>
                      <a:pt x="630" y="897"/>
                    </a:lnTo>
                    <a:lnTo>
                      <a:pt x="630" y="892"/>
                    </a:lnTo>
                    <a:lnTo>
                      <a:pt x="632" y="888"/>
                    </a:lnTo>
                    <a:lnTo>
                      <a:pt x="638" y="871"/>
                    </a:lnTo>
                    <a:lnTo>
                      <a:pt x="647" y="858"/>
                    </a:lnTo>
                    <a:lnTo>
                      <a:pt x="649" y="852"/>
                    </a:lnTo>
                    <a:lnTo>
                      <a:pt x="642" y="850"/>
                    </a:lnTo>
                    <a:lnTo>
                      <a:pt x="632" y="850"/>
                    </a:lnTo>
                    <a:lnTo>
                      <a:pt x="630" y="852"/>
                    </a:lnTo>
                    <a:lnTo>
                      <a:pt x="627" y="854"/>
                    </a:lnTo>
                    <a:lnTo>
                      <a:pt x="625" y="858"/>
                    </a:lnTo>
                    <a:lnTo>
                      <a:pt x="625" y="860"/>
                    </a:lnTo>
                    <a:lnTo>
                      <a:pt x="623" y="860"/>
                    </a:lnTo>
                    <a:lnTo>
                      <a:pt x="621" y="858"/>
                    </a:lnTo>
                    <a:lnTo>
                      <a:pt x="617" y="856"/>
                    </a:lnTo>
                    <a:lnTo>
                      <a:pt x="615" y="856"/>
                    </a:lnTo>
                    <a:lnTo>
                      <a:pt x="595" y="863"/>
                    </a:lnTo>
                    <a:lnTo>
                      <a:pt x="589" y="860"/>
                    </a:lnTo>
                    <a:lnTo>
                      <a:pt x="568" y="850"/>
                    </a:lnTo>
                    <a:lnTo>
                      <a:pt x="566" y="848"/>
                    </a:lnTo>
                    <a:lnTo>
                      <a:pt x="564" y="846"/>
                    </a:lnTo>
                    <a:lnTo>
                      <a:pt x="561" y="843"/>
                    </a:lnTo>
                    <a:lnTo>
                      <a:pt x="557" y="841"/>
                    </a:lnTo>
                    <a:lnTo>
                      <a:pt x="553" y="839"/>
                    </a:lnTo>
                    <a:lnTo>
                      <a:pt x="547" y="839"/>
                    </a:lnTo>
                    <a:lnTo>
                      <a:pt x="534" y="841"/>
                    </a:lnTo>
                    <a:lnTo>
                      <a:pt x="530" y="841"/>
                    </a:lnTo>
                    <a:lnTo>
                      <a:pt x="527" y="841"/>
                    </a:lnTo>
                    <a:lnTo>
                      <a:pt x="525" y="833"/>
                    </a:lnTo>
                    <a:lnTo>
                      <a:pt x="523" y="831"/>
                    </a:lnTo>
                    <a:lnTo>
                      <a:pt x="517" y="829"/>
                    </a:lnTo>
                    <a:lnTo>
                      <a:pt x="504" y="829"/>
                    </a:lnTo>
                    <a:lnTo>
                      <a:pt x="502" y="829"/>
                    </a:lnTo>
                    <a:lnTo>
                      <a:pt x="470" y="816"/>
                    </a:lnTo>
                    <a:lnTo>
                      <a:pt x="457" y="809"/>
                    </a:lnTo>
                    <a:lnTo>
                      <a:pt x="455" y="809"/>
                    </a:lnTo>
                    <a:lnTo>
                      <a:pt x="453" y="809"/>
                    </a:lnTo>
                    <a:lnTo>
                      <a:pt x="453" y="812"/>
                    </a:lnTo>
                    <a:lnTo>
                      <a:pt x="453" y="814"/>
                    </a:lnTo>
                    <a:lnTo>
                      <a:pt x="453" y="814"/>
                    </a:lnTo>
                    <a:lnTo>
                      <a:pt x="451" y="816"/>
                    </a:lnTo>
                    <a:lnTo>
                      <a:pt x="449" y="820"/>
                    </a:lnTo>
                    <a:lnTo>
                      <a:pt x="445" y="822"/>
                    </a:lnTo>
                    <a:lnTo>
                      <a:pt x="440" y="826"/>
                    </a:lnTo>
                    <a:lnTo>
                      <a:pt x="425" y="826"/>
                    </a:lnTo>
                    <a:lnTo>
                      <a:pt x="421" y="824"/>
                    </a:lnTo>
                    <a:lnTo>
                      <a:pt x="404" y="816"/>
                    </a:lnTo>
                    <a:lnTo>
                      <a:pt x="396" y="807"/>
                    </a:lnTo>
                    <a:lnTo>
                      <a:pt x="393" y="805"/>
                    </a:lnTo>
                    <a:lnTo>
                      <a:pt x="391" y="805"/>
                    </a:lnTo>
                    <a:lnTo>
                      <a:pt x="391" y="805"/>
                    </a:lnTo>
                    <a:lnTo>
                      <a:pt x="389" y="807"/>
                    </a:lnTo>
                    <a:lnTo>
                      <a:pt x="389" y="807"/>
                    </a:lnTo>
                    <a:lnTo>
                      <a:pt x="389" y="812"/>
                    </a:lnTo>
                    <a:lnTo>
                      <a:pt x="387" y="812"/>
                    </a:lnTo>
                    <a:lnTo>
                      <a:pt x="385" y="814"/>
                    </a:lnTo>
                    <a:lnTo>
                      <a:pt x="383" y="814"/>
                    </a:lnTo>
                    <a:lnTo>
                      <a:pt x="381" y="814"/>
                    </a:lnTo>
                    <a:lnTo>
                      <a:pt x="379" y="814"/>
                    </a:lnTo>
                    <a:lnTo>
                      <a:pt x="374" y="809"/>
                    </a:lnTo>
                    <a:lnTo>
                      <a:pt x="364" y="805"/>
                    </a:lnTo>
                    <a:lnTo>
                      <a:pt x="362" y="803"/>
                    </a:lnTo>
                    <a:lnTo>
                      <a:pt x="359" y="801"/>
                    </a:lnTo>
                    <a:lnTo>
                      <a:pt x="357" y="799"/>
                    </a:lnTo>
                    <a:lnTo>
                      <a:pt x="357" y="797"/>
                    </a:lnTo>
                    <a:lnTo>
                      <a:pt x="357" y="797"/>
                    </a:lnTo>
                    <a:lnTo>
                      <a:pt x="355" y="792"/>
                    </a:lnTo>
                    <a:lnTo>
                      <a:pt x="332" y="769"/>
                    </a:lnTo>
                    <a:lnTo>
                      <a:pt x="325" y="763"/>
                    </a:lnTo>
                    <a:lnTo>
                      <a:pt x="319" y="761"/>
                    </a:lnTo>
                    <a:lnTo>
                      <a:pt x="317" y="761"/>
                    </a:lnTo>
                    <a:lnTo>
                      <a:pt x="315" y="758"/>
                    </a:lnTo>
                    <a:lnTo>
                      <a:pt x="313" y="752"/>
                    </a:lnTo>
                    <a:lnTo>
                      <a:pt x="302" y="746"/>
                    </a:lnTo>
                    <a:lnTo>
                      <a:pt x="302" y="744"/>
                    </a:lnTo>
                    <a:lnTo>
                      <a:pt x="298" y="739"/>
                    </a:lnTo>
                    <a:lnTo>
                      <a:pt x="294" y="731"/>
                    </a:lnTo>
                    <a:lnTo>
                      <a:pt x="294" y="729"/>
                    </a:lnTo>
                    <a:lnTo>
                      <a:pt x="294" y="727"/>
                    </a:lnTo>
                    <a:lnTo>
                      <a:pt x="296" y="724"/>
                    </a:lnTo>
                    <a:lnTo>
                      <a:pt x="298" y="710"/>
                    </a:lnTo>
                    <a:lnTo>
                      <a:pt x="302" y="701"/>
                    </a:lnTo>
                    <a:lnTo>
                      <a:pt x="304" y="701"/>
                    </a:lnTo>
                    <a:lnTo>
                      <a:pt x="304" y="699"/>
                    </a:lnTo>
                    <a:lnTo>
                      <a:pt x="302" y="699"/>
                    </a:lnTo>
                    <a:lnTo>
                      <a:pt x="300" y="695"/>
                    </a:lnTo>
                    <a:lnTo>
                      <a:pt x="298" y="692"/>
                    </a:lnTo>
                    <a:lnTo>
                      <a:pt x="298" y="690"/>
                    </a:lnTo>
                    <a:lnTo>
                      <a:pt x="296" y="690"/>
                    </a:lnTo>
                    <a:lnTo>
                      <a:pt x="294" y="690"/>
                    </a:lnTo>
                    <a:lnTo>
                      <a:pt x="291" y="690"/>
                    </a:lnTo>
                    <a:lnTo>
                      <a:pt x="289" y="686"/>
                    </a:lnTo>
                    <a:lnTo>
                      <a:pt x="287" y="680"/>
                    </a:lnTo>
                    <a:lnTo>
                      <a:pt x="285" y="675"/>
                    </a:lnTo>
                    <a:lnTo>
                      <a:pt x="285" y="673"/>
                    </a:lnTo>
                    <a:lnTo>
                      <a:pt x="285" y="671"/>
                    </a:lnTo>
                    <a:lnTo>
                      <a:pt x="287" y="665"/>
                    </a:lnTo>
                    <a:lnTo>
                      <a:pt x="287" y="663"/>
                    </a:lnTo>
                    <a:lnTo>
                      <a:pt x="287" y="661"/>
                    </a:lnTo>
                    <a:lnTo>
                      <a:pt x="287" y="658"/>
                    </a:lnTo>
                    <a:lnTo>
                      <a:pt x="291" y="652"/>
                    </a:lnTo>
                    <a:lnTo>
                      <a:pt x="291" y="650"/>
                    </a:lnTo>
                    <a:lnTo>
                      <a:pt x="291" y="648"/>
                    </a:lnTo>
                    <a:lnTo>
                      <a:pt x="289" y="646"/>
                    </a:lnTo>
                    <a:lnTo>
                      <a:pt x="289" y="644"/>
                    </a:lnTo>
                    <a:lnTo>
                      <a:pt x="287" y="639"/>
                    </a:lnTo>
                    <a:lnTo>
                      <a:pt x="287" y="637"/>
                    </a:lnTo>
                    <a:lnTo>
                      <a:pt x="287" y="637"/>
                    </a:lnTo>
                    <a:lnTo>
                      <a:pt x="287" y="635"/>
                    </a:lnTo>
                    <a:lnTo>
                      <a:pt x="287" y="633"/>
                    </a:lnTo>
                    <a:lnTo>
                      <a:pt x="287" y="631"/>
                    </a:lnTo>
                    <a:lnTo>
                      <a:pt x="287" y="629"/>
                    </a:lnTo>
                    <a:lnTo>
                      <a:pt x="289" y="622"/>
                    </a:lnTo>
                    <a:lnTo>
                      <a:pt x="289" y="618"/>
                    </a:lnTo>
                    <a:lnTo>
                      <a:pt x="291" y="612"/>
                    </a:lnTo>
                    <a:lnTo>
                      <a:pt x="291" y="610"/>
                    </a:lnTo>
                    <a:lnTo>
                      <a:pt x="291" y="607"/>
                    </a:lnTo>
                    <a:lnTo>
                      <a:pt x="289" y="605"/>
                    </a:lnTo>
                    <a:lnTo>
                      <a:pt x="287" y="603"/>
                    </a:lnTo>
                    <a:lnTo>
                      <a:pt x="287" y="603"/>
                    </a:lnTo>
                    <a:lnTo>
                      <a:pt x="287" y="601"/>
                    </a:lnTo>
                    <a:lnTo>
                      <a:pt x="287" y="601"/>
                    </a:lnTo>
                    <a:lnTo>
                      <a:pt x="287" y="599"/>
                    </a:lnTo>
                    <a:lnTo>
                      <a:pt x="289" y="597"/>
                    </a:lnTo>
                    <a:lnTo>
                      <a:pt x="291" y="593"/>
                    </a:lnTo>
                    <a:lnTo>
                      <a:pt x="294" y="586"/>
                    </a:lnTo>
                    <a:lnTo>
                      <a:pt x="296" y="578"/>
                    </a:lnTo>
                    <a:lnTo>
                      <a:pt x="296" y="578"/>
                    </a:lnTo>
                    <a:lnTo>
                      <a:pt x="296" y="576"/>
                    </a:lnTo>
                    <a:lnTo>
                      <a:pt x="294" y="571"/>
                    </a:lnTo>
                    <a:lnTo>
                      <a:pt x="294" y="567"/>
                    </a:lnTo>
                    <a:lnTo>
                      <a:pt x="294" y="565"/>
                    </a:lnTo>
                    <a:lnTo>
                      <a:pt x="296" y="563"/>
                    </a:lnTo>
                    <a:lnTo>
                      <a:pt x="294" y="561"/>
                    </a:lnTo>
                    <a:lnTo>
                      <a:pt x="294" y="561"/>
                    </a:lnTo>
                    <a:lnTo>
                      <a:pt x="291" y="563"/>
                    </a:lnTo>
                    <a:lnTo>
                      <a:pt x="289" y="563"/>
                    </a:lnTo>
                    <a:lnTo>
                      <a:pt x="289" y="563"/>
                    </a:lnTo>
                    <a:lnTo>
                      <a:pt x="287" y="563"/>
                    </a:lnTo>
                    <a:lnTo>
                      <a:pt x="287" y="563"/>
                    </a:lnTo>
                    <a:lnTo>
                      <a:pt x="285" y="565"/>
                    </a:lnTo>
                    <a:lnTo>
                      <a:pt x="285" y="565"/>
                    </a:lnTo>
                    <a:lnTo>
                      <a:pt x="283" y="565"/>
                    </a:lnTo>
                    <a:lnTo>
                      <a:pt x="281" y="563"/>
                    </a:lnTo>
                    <a:lnTo>
                      <a:pt x="274" y="556"/>
                    </a:lnTo>
                    <a:lnTo>
                      <a:pt x="272" y="554"/>
                    </a:lnTo>
                    <a:lnTo>
                      <a:pt x="270" y="552"/>
                    </a:lnTo>
                    <a:lnTo>
                      <a:pt x="268" y="552"/>
                    </a:lnTo>
                    <a:lnTo>
                      <a:pt x="266" y="552"/>
                    </a:lnTo>
                    <a:lnTo>
                      <a:pt x="266" y="552"/>
                    </a:lnTo>
                    <a:lnTo>
                      <a:pt x="266" y="554"/>
                    </a:lnTo>
                    <a:lnTo>
                      <a:pt x="266" y="556"/>
                    </a:lnTo>
                    <a:lnTo>
                      <a:pt x="266" y="561"/>
                    </a:lnTo>
                    <a:lnTo>
                      <a:pt x="264" y="563"/>
                    </a:lnTo>
                    <a:lnTo>
                      <a:pt x="264" y="563"/>
                    </a:lnTo>
                    <a:lnTo>
                      <a:pt x="264" y="565"/>
                    </a:lnTo>
                    <a:lnTo>
                      <a:pt x="264" y="565"/>
                    </a:lnTo>
                    <a:lnTo>
                      <a:pt x="262" y="567"/>
                    </a:lnTo>
                    <a:lnTo>
                      <a:pt x="260" y="567"/>
                    </a:lnTo>
                    <a:lnTo>
                      <a:pt x="255" y="569"/>
                    </a:lnTo>
                    <a:lnTo>
                      <a:pt x="251" y="569"/>
                    </a:lnTo>
                    <a:lnTo>
                      <a:pt x="251" y="567"/>
                    </a:lnTo>
                    <a:lnTo>
                      <a:pt x="249" y="567"/>
                    </a:lnTo>
                    <a:lnTo>
                      <a:pt x="249" y="565"/>
                    </a:lnTo>
                    <a:lnTo>
                      <a:pt x="247" y="563"/>
                    </a:lnTo>
                    <a:lnTo>
                      <a:pt x="247" y="561"/>
                    </a:lnTo>
                    <a:lnTo>
                      <a:pt x="247" y="559"/>
                    </a:lnTo>
                    <a:lnTo>
                      <a:pt x="249" y="556"/>
                    </a:lnTo>
                    <a:lnTo>
                      <a:pt x="249" y="556"/>
                    </a:lnTo>
                    <a:lnTo>
                      <a:pt x="251" y="554"/>
                    </a:lnTo>
                    <a:lnTo>
                      <a:pt x="251" y="552"/>
                    </a:lnTo>
                    <a:lnTo>
                      <a:pt x="251" y="552"/>
                    </a:lnTo>
                    <a:lnTo>
                      <a:pt x="249" y="550"/>
                    </a:lnTo>
                    <a:lnTo>
                      <a:pt x="249" y="550"/>
                    </a:lnTo>
                    <a:lnTo>
                      <a:pt x="245" y="552"/>
                    </a:lnTo>
                    <a:lnTo>
                      <a:pt x="243" y="552"/>
                    </a:lnTo>
                    <a:lnTo>
                      <a:pt x="240" y="552"/>
                    </a:lnTo>
                    <a:lnTo>
                      <a:pt x="238" y="552"/>
                    </a:lnTo>
                    <a:lnTo>
                      <a:pt x="238" y="552"/>
                    </a:lnTo>
                    <a:lnTo>
                      <a:pt x="238" y="550"/>
                    </a:lnTo>
                    <a:lnTo>
                      <a:pt x="245" y="535"/>
                    </a:lnTo>
                    <a:lnTo>
                      <a:pt x="245" y="533"/>
                    </a:lnTo>
                    <a:lnTo>
                      <a:pt x="245" y="527"/>
                    </a:lnTo>
                    <a:lnTo>
                      <a:pt x="243" y="516"/>
                    </a:lnTo>
                    <a:lnTo>
                      <a:pt x="243" y="510"/>
                    </a:lnTo>
                    <a:lnTo>
                      <a:pt x="243" y="508"/>
                    </a:lnTo>
                    <a:lnTo>
                      <a:pt x="245" y="508"/>
                    </a:lnTo>
                    <a:lnTo>
                      <a:pt x="251" y="505"/>
                    </a:lnTo>
                    <a:lnTo>
                      <a:pt x="253" y="505"/>
                    </a:lnTo>
                    <a:lnTo>
                      <a:pt x="255" y="503"/>
                    </a:lnTo>
                    <a:lnTo>
                      <a:pt x="257" y="499"/>
                    </a:lnTo>
                    <a:lnTo>
                      <a:pt x="257" y="495"/>
                    </a:lnTo>
                    <a:lnTo>
                      <a:pt x="260" y="486"/>
                    </a:lnTo>
                    <a:lnTo>
                      <a:pt x="260" y="480"/>
                    </a:lnTo>
                    <a:lnTo>
                      <a:pt x="260" y="476"/>
                    </a:lnTo>
                    <a:lnTo>
                      <a:pt x="257" y="476"/>
                    </a:lnTo>
                    <a:lnTo>
                      <a:pt x="257" y="474"/>
                    </a:lnTo>
                    <a:lnTo>
                      <a:pt x="253" y="471"/>
                    </a:lnTo>
                    <a:lnTo>
                      <a:pt x="253" y="471"/>
                    </a:lnTo>
                    <a:lnTo>
                      <a:pt x="251" y="469"/>
                    </a:lnTo>
                    <a:lnTo>
                      <a:pt x="249" y="465"/>
                    </a:lnTo>
                    <a:lnTo>
                      <a:pt x="249" y="463"/>
                    </a:lnTo>
                    <a:lnTo>
                      <a:pt x="249" y="463"/>
                    </a:lnTo>
                    <a:lnTo>
                      <a:pt x="247" y="461"/>
                    </a:lnTo>
                    <a:lnTo>
                      <a:pt x="245" y="459"/>
                    </a:lnTo>
                    <a:lnTo>
                      <a:pt x="243" y="457"/>
                    </a:lnTo>
                    <a:lnTo>
                      <a:pt x="243" y="454"/>
                    </a:lnTo>
                    <a:lnTo>
                      <a:pt x="243" y="452"/>
                    </a:lnTo>
                    <a:lnTo>
                      <a:pt x="245" y="450"/>
                    </a:lnTo>
                    <a:lnTo>
                      <a:pt x="247" y="448"/>
                    </a:lnTo>
                    <a:lnTo>
                      <a:pt x="247" y="446"/>
                    </a:lnTo>
                    <a:lnTo>
                      <a:pt x="247" y="444"/>
                    </a:lnTo>
                    <a:lnTo>
                      <a:pt x="247" y="442"/>
                    </a:lnTo>
                    <a:lnTo>
                      <a:pt x="245" y="442"/>
                    </a:lnTo>
                    <a:lnTo>
                      <a:pt x="243" y="440"/>
                    </a:lnTo>
                    <a:lnTo>
                      <a:pt x="243" y="437"/>
                    </a:lnTo>
                    <a:lnTo>
                      <a:pt x="240" y="435"/>
                    </a:lnTo>
                    <a:lnTo>
                      <a:pt x="240" y="433"/>
                    </a:lnTo>
                    <a:lnTo>
                      <a:pt x="240" y="431"/>
                    </a:lnTo>
                    <a:lnTo>
                      <a:pt x="249" y="420"/>
                    </a:lnTo>
                    <a:lnTo>
                      <a:pt x="251" y="416"/>
                    </a:lnTo>
                    <a:lnTo>
                      <a:pt x="249" y="412"/>
                    </a:lnTo>
                    <a:lnTo>
                      <a:pt x="240" y="393"/>
                    </a:lnTo>
                    <a:lnTo>
                      <a:pt x="238" y="391"/>
                    </a:lnTo>
                    <a:lnTo>
                      <a:pt x="236" y="389"/>
                    </a:lnTo>
                    <a:lnTo>
                      <a:pt x="232" y="389"/>
                    </a:lnTo>
                    <a:lnTo>
                      <a:pt x="228" y="386"/>
                    </a:lnTo>
                    <a:lnTo>
                      <a:pt x="226" y="386"/>
                    </a:lnTo>
                    <a:lnTo>
                      <a:pt x="226" y="386"/>
                    </a:lnTo>
                    <a:lnTo>
                      <a:pt x="215" y="391"/>
                    </a:lnTo>
                    <a:lnTo>
                      <a:pt x="213" y="393"/>
                    </a:lnTo>
                    <a:lnTo>
                      <a:pt x="209" y="393"/>
                    </a:lnTo>
                    <a:lnTo>
                      <a:pt x="206" y="386"/>
                    </a:lnTo>
                    <a:lnTo>
                      <a:pt x="206" y="384"/>
                    </a:lnTo>
                    <a:lnTo>
                      <a:pt x="204" y="382"/>
                    </a:lnTo>
                    <a:lnTo>
                      <a:pt x="202" y="380"/>
                    </a:lnTo>
                    <a:lnTo>
                      <a:pt x="200" y="380"/>
                    </a:lnTo>
                    <a:lnTo>
                      <a:pt x="200" y="380"/>
                    </a:lnTo>
                    <a:lnTo>
                      <a:pt x="179" y="386"/>
                    </a:lnTo>
                    <a:lnTo>
                      <a:pt x="170" y="386"/>
                    </a:lnTo>
                    <a:lnTo>
                      <a:pt x="166" y="391"/>
                    </a:lnTo>
                    <a:lnTo>
                      <a:pt x="162" y="389"/>
                    </a:lnTo>
                    <a:lnTo>
                      <a:pt x="151" y="386"/>
                    </a:lnTo>
                    <a:lnTo>
                      <a:pt x="147" y="384"/>
                    </a:lnTo>
                    <a:lnTo>
                      <a:pt x="143" y="384"/>
                    </a:lnTo>
                    <a:lnTo>
                      <a:pt x="138" y="384"/>
                    </a:lnTo>
                    <a:lnTo>
                      <a:pt x="117" y="374"/>
                    </a:lnTo>
                    <a:lnTo>
                      <a:pt x="117" y="372"/>
                    </a:lnTo>
                    <a:lnTo>
                      <a:pt x="119" y="365"/>
                    </a:lnTo>
                    <a:lnTo>
                      <a:pt x="119" y="359"/>
                    </a:lnTo>
                    <a:lnTo>
                      <a:pt x="115" y="357"/>
                    </a:lnTo>
                    <a:lnTo>
                      <a:pt x="106" y="359"/>
                    </a:lnTo>
                    <a:lnTo>
                      <a:pt x="102" y="355"/>
                    </a:lnTo>
                    <a:lnTo>
                      <a:pt x="89" y="342"/>
                    </a:lnTo>
                    <a:lnTo>
                      <a:pt x="85" y="344"/>
                    </a:lnTo>
                    <a:lnTo>
                      <a:pt x="79" y="350"/>
                    </a:lnTo>
                    <a:lnTo>
                      <a:pt x="75" y="352"/>
                    </a:lnTo>
                    <a:lnTo>
                      <a:pt x="70" y="352"/>
                    </a:lnTo>
                    <a:lnTo>
                      <a:pt x="68" y="348"/>
                    </a:lnTo>
                    <a:lnTo>
                      <a:pt x="66" y="344"/>
                    </a:lnTo>
                    <a:lnTo>
                      <a:pt x="62" y="338"/>
                    </a:lnTo>
                    <a:lnTo>
                      <a:pt x="60" y="335"/>
                    </a:lnTo>
                    <a:lnTo>
                      <a:pt x="49" y="338"/>
                    </a:lnTo>
                    <a:lnTo>
                      <a:pt x="45" y="335"/>
                    </a:lnTo>
                    <a:lnTo>
                      <a:pt x="47" y="331"/>
                    </a:lnTo>
                    <a:lnTo>
                      <a:pt x="47" y="327"/>
                    </a:lnTo>
                    <a:lnTo>
                      <a:pt x="47" y="325"/>
                    </a:lnTo>
                    <a:lnTo>
                      <a:pt x="58" y="321"/>
                    </a:lnTo>
                    <a:lnTo>
                      <a:pt x="60" y="318"/>
                    </a:lnTo>
                    <a:lnTo>
                      <a:pt x="62" y="316"/>
                    </a:lnTo>
                    <a:lnTo>
                      <a:pt x="62" y="312"/>
                    </a:lnTo>
                    <a:lnTo>
                      <a:pt x="60" y="310"/>
                    </a:lnTo>
                    <a:lnTo>
                      <a:pt x="55" y="308"/>
                    </a:lnTo>
                    <a:lnTo>
                      <a:pt x="47" y="304"/>
                    </a:lnTo>
                    <a:lnTo>
                      <a:pt x="43" y="304"/>
                    </a:lnTo>
                    <a:lnTo>
                      <a:pt x="41" y="299"/>
                    </a:lnTo>
                    <a:lnTo>
                      <a:pt x="36" y="293"/>
                    </a:lnTo>
                    <a:lnTo>
                      <a:pt x="34" y="289"/>
                    </a:lnTo>
                    <a:lnTo>
                      <a:pt x="30" y="287"/>
                    </a:lnTo>
                    <a:lnTo>
                      <a:pt x="17" y="278"/>
                    </a:lnTo>
                    <a:lnTo>
                      <a:pt x="13" y="276"/>
                    </a:lnTo>
                    <a:lnTo>
                      <a:pt x="11" y="272"/>
                    </a:lnTo>
                    <a:lnTo>
                      <a:pt x="9" y="263"/>
                    </a:lnTo>
                    <a:lnTo>
                      <a:pt x="7" y="259"/>
                    </a:lnTo>
                    <a:lnTo>
                      <a:pt x="4" y="257"/>
                    </a:lnTo>
                    <a:lnTo>
                      <a:pt x="2" y="255"/>
                    </a:lnTo>
                    <a:lnTo>
                      <a:pt x="0" y="250"/>
                    </a:lnTo>
                    <a:lnTo>
                      <a:pt x="2" y="246"/>
                    </a:lnTo>
                    <a:lnTo>
                      <a:pt x="13" y="231"/>
                    </a:lnTo>
                    <a:lnTo>
                      <a:pt x="19" y="227"/>
                    </a:lnTo>
                    <a:lnTo>
                      <a:pt x="34" y="218"/>
                    </a:lnTo>
                    <a:lnTo>
                      <a:pt x="45" y="216"/>
                    </a:lnTo>
                    <a:lnTo>
                      <a:pt x="49" y="216"/>
                    </a:lnTo>
                    <a:lnTo>
                      <a:pt x="55" y="212"/>
                    </a:lnTo>
                    <a:lnTo>
                      <a:pt x="64" y="191"/>
                    </a:lnTo>
                    <a:lnTo>
                      <a:pt x="68" y="189"/>
                    </a:lnTo>
                    <a:lnTo>
                      <a:pt x="70" y="189"/>
                    </a:lnTo>
                    <a:lnTo>
                      <a:pt x="79" y="191"/>
                    </a:lnTo>
                    <a:lnTo>
                      <a:pt x="83" y="191"/>
                    </a:lnTo>
                    <a:lnTo>
                      <a:pt x="87" y="193"/>
                    </a:lnTo>
                    <a:lnTo>
                      <a:pt x="87" y="195"/>
                    </a:lnTo>
                    <a:lnTo>
                      <a:pt x="87" y="197"/>
                    </a:lnTo>
                    <a:lnTo>
                      <a:pt x="85" y="204"/>
                    </a:lnTo>
                    <a:lnTo>
                      <a:pt x="83" y="206"/>
                    </a:lnTo>
                    <a:lnTo>
                      <a:pt x="83" y="208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3" y="210"/>
                    </a:lnTo>
                    <a:lnTo>
                      <a:pt x="87" y="208"/>
                    </a:lnTo>
                    <a:lnTo>
                      <a:pt x="89" y="208"/>
                    </a:lnTo>
                    <a:lnTo>
                      <a:pt x="106" y="187"/>
                    </a:lnTo>
                    <a:lnTo>
                      <a:pt x="111" y="189"/>
                    </a:lnTo>
                    <a:lnTo>
                      <a:pt x="111" y="189"/>
                    </a:lnTo>
                    <a:lnTo>
                      <a:pt x="115" y="191"/>
                    </a:lnTo>
                    <a:lnTo>
                      <a:pt x="115" y="191"/>
                    </a:lnTo>
                    <a:lnTo>
                      <a:pt x="117" y="191"/>
                    </a:lnTo>
                    <a:lnTo>
                      <a:pt x="119" y="189"/>
                    </a:lnTo>
                    <a:lnTo>
                      <a:pt x="126" y="178"/>
                    </a:lnTo>
                    <a:lnTo>
                      <a:pt x="130" y="176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4"/>
                    </a:lnTo>
                    <a:lnTo>
                      <a:pt x="132" y="172"/>
                    </a:lnTo>
                    <a:lnTo>
                      <a:pt x="132" y="165"/>
                    </a:lnTo>
                    <a:lnTo>
                      <a:pt x="132" y="163"/>
                    </a:lnTo>
                    <a:lnTo>
                      <a:pt x="132" y="161"/>
                    </a:lnTo>
                    <a:lnTo>
                      <a:pt x="130" y="159"/>
                    </a:lnTo>
                    <a:lnTo>
                      <a:pt x="130" y="157"/>
                    </a:lnTo>
                    <a:lnTo>
                      <a:pt x="132" y="155"/>
                    </a:lnTo>
                    <a:lnTo>
                      <a:pt x="134" y="148"/>
                    </a:lnTo>
                    <a:lnTo>
                      <a:pt x="136" y="142"/>
                    </a:lnTo>
                    <a:lnTo>
                      <a:pt x="136" y="140"/>
                    </a:lnTo>
                    <a:lnTo>
                      <a:pt x="138" y="138"/>
                    </a:lnTo>
                    <a:lnTo>
                      <a:pt x="138" y="136"/>
                    </a:lnTo>
                    <a:lnTo>
                      <a:pt x="138" y="136"/>
                    </a:lnTo>
                    <a:lnTo>
                      <a:pt x="143" y="133"/>
                    </a:lnTo>
                    <a:lnTo>
                      <a:pt x="147" y="138"/>
                    </a:lnTo>
                    <a:lnTo>
                      <a:pt x="149" y="142"/>
                    </a:lnTo>
                    <a:lnTo>
                      <a:pt x="149" y="144"/>
                    </a:lnTo>
                    <a:lnTo>
                      <a:pt x="149" y="144"/>
                    </a:lnTo>
                    <a:lnTo>
                      <a:pt x="151" y="146"/>
                    </a:lnTo>
                    <a:lnTo>
                      <a:pt x="151" y="144"/>
                    </a:lnTo>
                    <a:lnTo>
                      <a:pt x="155" y="144"/>
                    </a:lnTo>
                    <a:lnTo>
                      <a:pt x="160" y="140"/>
                    </a:lnTo>
                    <a:lnTo>
                      <a:pt x="164" y="138"/>
                    </a:lnTo>
                    <a:lnTo>
                      <a:pt x="166" y="138"/>
                    </a:lnTo>
                    <a:lnTo>
                      <a:pt x="168" y="138"/>
                    </a:lnTo>
                    <a:lnTo>
                      <a:pt x="168" y="138"/>
                    </a:lnTo>
                    <a:lnTo>
                      <a:pt x="175" y="142"/>
                    </a:lnTo>
                    <a:lnTo>
                      <a:pt x="177" y="142"/>
                    </a:lnTo>
                    <a:lnTo>
                      <a:pt x="179" y="142"/>
                    </a:lnTo>
                    <a:lnTo>
                      <a:pt x="179" y="140"/>
                    </a:lnTo>
                    <a:lnTo>
                      <a:pt x="185" y="133"/>
                    </a:lnTo>
                    <a:lnTo>
                      <a:pt x="187" y="133"/>
                    </a:lnTo>
                    <a:lnTo>
                      <a:pt x="187" y="133"/>
                    </a:lnTo>
                    <a:lnTo>
                      <a:pt x="189" y="133"/>
                    </a:lnTo>
                    <a:lnTo>
                      <a:pt x="192" y="133"/>
                    </a:lnTo>
                    <a:lnTo>
                      <a:pt x="194" y="136"/>
                    </a:lnTo>
                    <a:lnTo>
                      <a:pt x="198" y="142"/>
                    </a:lnTo>
                    <a:lnTo>
                      <a:pt x="200" y="144"/>
                    </a:lnTo>
                    <a:lnTo>
                      <a:pt x="204" y="146"/>
                    </a:lnTo>
                    <a:lnTo>
                      <a:pt x="223" y="146"/>
                    </a:lnTo>
                    <a:lnTo>
                      <a:pt x="236" y="153"/>
                    </a:lnTo>
                    <a:lnTo>
                      <a:pt x="238" y="153"/>
                    </a:lnTo>
                    <a:lnTo>
                      <a:pt x="249" y="159"/>
                    </a:lnTo>
                    <a:lnTo>
                      <a:pt x="249" y="159"/>
                    </a:lnTo>
                    <a:lnTo>
                      <a:pt x="251" y="161"/>
                    </a:lnTo>
                    <a:lnTo>
                      <a:pt x="251" y="161"/>
                    </a:lnTo>
                    <a:lnTo>
                      <a:pt x="253" y="163"/>
                    </a:lnTo>
                    <a:lnTo>
                      <a:pt x="264" y="167"/>
                    </a:lnTo>
                    <a:lnTo>
                      <a:pt x="266" y="167"/>
                    </a:lnTo>
                    <a:lnTo>
                      <a:pt x="268" y="172"/>
                    </a:lnTo>
                    <a:lnTo>
                      <a:pt x="270" y="172"/>
                    </a:lnTo>
                    <a:lnTo>
                      <a:pt x="272" y="174"/>
                    </a:lnTo>
                    <a:lnTo>
                      <a:pt x="274" y="174"/>
                    </a:lnTo>
                    <a:lnTo>
                      <a:pt x="285" y="170"/>
                    </a:lnTo>
                    <a:lnTo>
                      <a:pt x="289" y="167"/>
                    </a:lnTo>
                    <a:lnTo>
                      <a:pt x="294" y="167"/>
                    </a:lnTo>
                    <a:lnTo>
                      <a:pt x="328" y="170"/>
                    </a:lnTo>
                    <a:lnTo>
                      <a:pt x="330" y="170"/>
                    </a:lnTo>
                    <a:lnTo>
                      <a:pt x="334" y="172"/>
                    </a:lnTo>
                    <a:lnTo>
                      <a:pt x="345" y="178"/>
                    </a:lnTo>
                    <a:lnTo>
                      <a:pt x="357" y="180"/>
                    </a:lnTo>
                    <a:lnTo>
                      <a:pt x="364" y="178"/>
                    </a:lnTo>
                    <a:lnTo>
                      <a:pt x="368" y="180"/>
                    </a:lnTo>
                    <a:lnTo>
                      <a:pt x="370" y="187"/>
                    </a:lnTo>
                    <a:lnTo>
                      <a:pt x="370" y="191"/>
                    </a:lnTo>
                    <a:lnTo>
                      <a:pt x="370" y="191"/>
                    </a:lnTo>
                    <a:lnTo>
                      <a:pt x="370" y="193"/>
                    </a:lnTo>
                    <a:lnTo>
                      <a:pt x="372" y="193"/>
                    </a:lnTo>
                    <a:lnTo>
                      <a:pt x="372" y="195"/>
                    </a:lnTo>
                    <a:lnTo>
                      <a:pt x="374" y="195"/>
                    </a:lnTo>
                    <a:lnTo>
                      <a:pt x="376" y="195"/>
                    </a:lnTo>
                    <a:lnTo>
                      <a:pt x="379" y="195"/>
                    </a:lnTo>
                    <a:lnTo>
                      <a:pt x="391" y="191"/>
                    </a:lnTo>
                    <a:lnTo>
                      <a:pt x="396" y="189"/>
                    </a:lnTo>
                    <a:lnTo>
                      <a:pt x="398" y="189"/>
                    </a:lnTo>
                    <a:lnTo>
                      <a:pt x="400" y="191"/>
                    </a:lnTo>
                    <a:lnTo>
                      <a:pt x="404" y="193"/>
                    </a:lnTo>
                    <a:lnTo>
                      <a:pt x="406" y="193"/>
                    </a:lnTo>
                    <a:lnTo>
                      <a:pt x="411" y="193"/>
                    </a:lnTo>
                    <a:lnTo>
                      <a:pt x="415" y="193"/>
                    </a:lnTo>
                    <a:lnTo>
                      <a:pt x="417" y="191"/>
                    </a:lnTo>
                    <a:lnTo>
                      <a:pt x="419" y="191"/>
                    </a:lnTo>
                    <a:lnTo>
                      <a:pt x="421" y="189"/>
                    </a:lnTo>
                    <a:lnTo>
                      <a:pt x="430" y="189"/>
                    </a:lnTo>
                    <a:lnTo>
                      <a:pt x="432" y="187"/>
                    </a:lnTo>
                    <a:lnTo>
                      <a:pt x="434" y="187"/>
                    </a:lnTo>
                    <a:lnTo>
                      <a:pt x="434" y="184"/>
                    </a:lnTo>
                    <a:lnTo>
                      <a:pt x="436" y="184"/>
                    </a:lnTo>
                    <a:lnTo>
                      <a:pt x="436" y="184"/>
                    </a:lnTo>
                    <a:lnTo>
                      <a:pt x="438" y="187"/>
                    </a:lnTo>
                    <a:lnTo>
                      <a:pt x="438" y="189"/>
                    </a:lnTo>
                    <a:lnTo>
                      <a:pt x="436" y="191"/>
                    </a:lnTo>
                    <a:lnTo>
                      <a:pt x="436" y="191"/>
                    </a:lnTo>
                    <a:lnTo>
                      <a:pt x="434" y="193"/>
                    </a:lnTo>
                    <a:lnTo>
                      <a:pt x="434" y="193"/>
                    </a:lnTo>
                    <a:lnTo>
                      <a:pt x="434" y="195"/>
                    </a:lnTo>
                    <a:lnTo>
                      <a:pt x="436" y="197"/>
                    </a:lnTo>
                    <a:lnTo>
                      <a:pt x="445" y="199"/>
                    </a:lnTo>
                    <a:lnTo>
                      <a:pt x="453" y="197"/>
                    </a:lnTo>
                    <a:lnTo>
                      <a:pt x="459" y="187"/>
                    </a:lnTo>
                    <a:lnTo>
                      <a:pt x="459" y="184"/>
                    </a:lnTo>
                    <a:lnTo>
                      <a:pt x="462" y="180"/>
                    </a:lnTo>
                    <a:lnTo>
                      <a:pt x="464" y="178"/>
                    </a:lnTo>
                    <a:lnTo>
                      <a:pt x="472" y="172"/>
                    </a:lnTo>
                    <a:lnTo>
                      <a:pt x="474" y="167"/>
                    </a:lnTo>
                    <a:lnTo>
                      <a:pt x="476" y="165"/>
                    </a:lnTo>
                    <a:lnTo>
                      <a:pt x="479" y="163"/>
                    </a:lnTo>
                    <a:lnTo>
                      <a:pt x="479" y="161"/>
                    </a:lnTo>
                    <a:lnTo>
                      <a:pt x="479" y="161"/>
                    </a:lnTo>
                    <a:lnTo>
                      <a:pt x="479" y="159"/>
                    </a:lnTo>
                    <a:lnTo>
                      <a:pt x="479" y="159"/>
                    </a:lnTo>
                    <a:lnTo>
                      <a:pt x="479" y="157"/>
                    </a:lnTo>
                    <a:lnTo>
                      <a:pt x="479" y="155"/>
                    </a:lnTo>
                    <a:lnTo>
                      <a:pt x="479" y="153"/>
                    </a:lnTo>
                    <a:lnTo>
                      <a:pt x="481" y="153"/>
                    </a:lnTo>
                    <a:lnTo>
                      <a:pt x="481" y="150"/>
                    </a:lnTo>
                    <a:lnTo>
                      <a:pt x="483" y="148"/>
                    </a:lnTo>
                    <a:lnTo>
                      <a:pt x="485" y="148"/>
                    </a:lnTo>
                    <a:lnTo>
                      <a:pt x="485" y="146"/>
                    </a:lnTo>
                    <a:lnTo>
                      <a:pt x="487" y="144"/>
                    </a:lnTo>
                    <a:lnTo>
                      <a:pt x="487" y="144"/>
                    </a:lnTo>
                    <a:lnTo>
                      <a:pt x="489" y="142"/>
                    </a:lnTo>
                    <a:lnTo>
                      <a:pt x="491" y="142"/>
                    </a:lnTo>
                    <a:lnTo>
                      <a:pt x="496" y="142"/>
                    </a:lnTo>
                    <a:lnTo>
                      <a:pt x="500" y="146"/>
                    </a:lnTo>
                    <a:lnTo>
                      <a:pt x="502" y="150"/>
                    </a:lnTo>
                    <a:lnTo>
                      <a:pt x="504" y="153"/>
                    </a:lnTo>
                    <a:lnTo>
                      <a:pt x="508" y="153"/>
                    </a:lnTo>
                    <a:lnTo>
                      <a:pt x="517" y="150"/>
                    </a:lnTo>
                    <a:lnTo>
                      <a:pt x="517" y="146"/>
                    </a:lnTo>
                    <a:lnTo>
                      <a:pt x="515" y="142"/>
                    </a:lnTo>
                    <a:lnTo>
                      <a:pt x="515" y="142"/>
                    </a:lnTo>
                    <a:lnTo>
                      <a:pt x="517" y="138"/>
                    </a:lnTo>
                    <a:lnTo>
                      <a:pt x="517" y="131"/>
                    </a:lnTo>
                    <a:lnTo>
                      <a:pt x="519" y="129"/>
                    </a:lnTo>
                    <a:lnTo>
                      <a:pt x="521" y="125"/>
                    </a:lnTo>
                    <a:lnTo>
                      <a:pt x="525" y="121"/>
                    </a:lnTo>
                    <a:lnTo>
                      <a:pt x="534" y="119"/>
                    </a:lnTo>
                    <a:lnTo>
                      <a:pt x="540" y="119"/>
                    </a:lnTo>
                    <a:lnTo>
                      <a:pt x="549" y="121"/>
                    </a:lnTo>
                    <a:lnTo>
                      <a:pt x="555" y="123"/>
                    </a:lnTo>
                    <a:lnTo>
                      <a:pt x="559" y="125"/>
                    </a:lnTo>
                    <a:lnTo>
                      <a:pt x="566" y="121"/>
                    </a:lnTo>
                    <a:lnTo>
                      <a:pt x="578" y="106"/>
                    </a:lnTo>
                    <a:lnTo>
                      <a:pt x="581" y="104"/>
                    </a:lnTo>
                    <a:lnTo>
                      <a:pt x="585" y="99"/>
                    </a:lnTo>
                    <a:lnTo>
                      <a:pt x="587" y="95"/>
                    </a:lnTo>
                    <a:lnTo>
                      <a:pt x="589" y="82"/>
                    </a:lnTo>
                    <a:lnTo>
                      <a:pt x="593" y="70"/>
                    </a:lnTo>
                    <a:lnTo>
                      <a:pt x="591" y="59"/>
                    </a:lnTo>
                    <a:lnTo>
                      <a:pt x="593" y="53"/>
                    </a:lnTo>
                    <a:lnTo>
                      <a:pt x="598" y="48"/>
                    </a:lnTo>
                    <a:lnTo>
                      <a:pt x="602" y="44"/>
                    </a:lnTo>
                    <a:lnTo>
                      <a:pt x="612" y="42"/>
                    </a:lnTo>
                    <a:lnTo>
                      <a:pt x="625" y="42"/>
                    </a:lnTo>
                    <a:lnTo>
                      <a:pt x="664" y="34"/>
                    </a:lnTo>
                    <a:lnTo>
                      <a:pt x="676" y="25"/>
                    </a:lnTo>
                    <a:lnTo>
                      <a:pt x="695" y="4"/>
                    </a:lnTo>
                    <a:lnTo>
                      <a:pt x="725" y="0"/>
                    </a:lnTo>
                    <a:lnTo>
                      <a:pt x="729" y="2"/>
                    </a:lnTo>
                    <a:lnTo>
                      <a:pt x="736" y="4"/>
                    </a:lnTo>
                    <a:lnTo>
                      <a:pt x="744" y="10"/>
                    </a:lnTo>
                    <a:lnTo>
                      <a:pt x="763" y="29"/>
                    </a:lnTo>
                    <a:lnTo>
                      <a:pt x="768" y="36"/>
                    </a:lnTo>
                    <a:lnTo>
                      <a:pt x="774" y="44"/>
                    </a:lnTo>
                    <a:lnTo>
                      <a:pt x="776" y="48"/>
                    </a:lnTo>
                    <a:lnTo>
                      <a:pt x="778" y="55"/>
                    </a:lnTo>
                    <a:lnTo>
                      <a:pt x="778" y="63"/>
                    </a:lnTo>
                    <a:lnTo>
                      <a:pt x="776" y="70"/>
                    </a:lnTo>
                    <a:lnTo>
                      <a:pt x="774" y="76"/>
                    </a:lnTo>
                    <a:lnTo>
                      <a:pt x="774" y="80"/>
                    </a:lnTo>
                    <a:lnTo>
                      <a:pt x="776" y="87"/>
                    </a:lnTo>
                    <a:lnTo>
                      <a:pt x="789" y="87"/>
                    </a:lnTo>
                    <a:lnTo>
                      <a:pt x="802" y="87"/>
                    </a:lnTo>
                    <a:lnTo>
                      <a:pt x="814" y="85"/>
                    </a:lnTo>
                    <a:lnTo>
                      <a:pt x="814" y="82"/>
                    </a:lnTo>
                    <a:lnTo>
                      <a:pt x="817" y="82"/>
                    </a:lnTo>
                    <a:lnTo>
                      <a:pt x="817" y="78"/>
                    </a:lnTo>
                    <a:lnTo>
                      <a:pt x="819" y="78"/>
                    </a:lnTo>
                    <a:lnTo>
                      <a:pt x="819" y="74"/>
                    </a:lnTo>
                    <a:lnTo>
                      <a:pt x="819" y="72"/>
                    </a:lnTo>
                    <a:lnTo>
                      <a:pt x="819" y="72"/>
                    </a:lnTo>
                    <a:lnTo>
                      <a:pt x="825" y="63"/>
                    </a:lnTo>
                    <a:close/>
                    <a:moveTo>
                      <a:pt x="751" y="525"/>
                    </a:moveTo>
                    <a:lnTo>
                      <a:pt x="751" y="525"/>
                    </a:lnTo>
                    <a:lnTo>
                      <a:pt x="751" y="522"/>
                    </a:lnTo>
                    <a:lnTo>
                      <a:pt x="749" y="518"/>
                    </a:lnTo>
                    <a:lnTo>
                      <a:pt x="744" y="518"/>
                    </a:lnTo>
                    <a:lnTo>
                      <a:pt x="732" y="514"/>
                    </a:lnTo>
                    <a:lnTo>
                      <a:pt x="725" y="508"/>
                    </a:lnTo>
                    <a:lnTo>
                      <a:pt x="721" y="505"/>
                    </a:lnTo>
                    <a:lnTo>
                      <a:pt x="708" y="510"/>
                    </a:lnTo>
                    <a:lnTo>
                      <a:pt x="708" y="508"/>
                    </a:lnTo>
                    <a:lnTo>
                      <a:pt x="708" y="503"/>
                    </a:lnTo>
                    <a:lnTo>
                      <a:pt x="710" y="486"/>
                    </a:lnTo>
                    <a:lnTo>
                      <a:pt x="710" y="482"/>
                    </a:lnTo>
                    <a:lnTo>
                      <a:pt x="704" y="482"/>
                    </a:lnTo>
                    <a:lnTo>
                      <a:pt x="698" y="480"/>
                    </a:lnTo>
                    <a:lnTo>
                      <a:pt x="695" y="478"/>
                    </a:lnTo>
                    <a:lnTo>
                      <a:pt x="691" y="478"/>
                    </a:lnTo>
                    <a:lnTo>
                      <a:pt x="683" y="474"/>
                    </a:lnTo>
                    <a:lnTo>
                      <a:pt x="659" y="454"/>
                    </a:lnTo>
                    <a:lnTo>
                      <a:pt x="657" y="452"/>
                    </a:lnTo>
                    <a:lnTo>
                      <a:pt x="657" y="452"/>
                    </a:lnTo>
                    <a:lnTo>
                      <a:pt x="657" y="450"/>
                    </a:lnTo>
                    <a:lnTo>
                      <a:pt x="657" y="446"/>
                    </a:lnTo>
                    <a:lnTo>
                      <a:pt x="657" y="444"/>
                    </a:lnTo>
                    <a:lnTo>
                      <a:pt x="655" y="440"/>
                    </a:lnTo>
                    <a:lnTo>
                      <a:pt x="655" y="437"/>
                    </a:lnTo>
                    <a:lnTo>
                      <a:pt x="655" y="437"/>
                    </a:lnTo>
                    <a:lnTo>
                      <a:pt x="655" y="435"/>
                    </a:lnTo>
                    <a:lnTo>
                      <a:pt x="649" y="433"/>
                    </a:lnTo>
                    <a:lnTo>
                      <a:pt x="647" y="431"/>
                    </a:lnTo>
                    <a:lnTo>
                      <a:pt x="647" y="429"/>
                    </a:lnTo>
                    <a:lnTo>
                      <a:pt x="644" y="429"/>
                    </a:lnTo>
                    <a:lnTo>
                      <a:pt x="642" y="429"/>
                    </a:lnTo>
                    <a:lnTo>
                      <a:pt x="638" y="437"/>
                    </a:lnTo>
                    <a:lnTo>
                      <a:pt x="636" y="437"/>
                    </a:lnTo>
                    <a:lnTo>
                      <a:pt x="636" y="440"/>
                    </a:lnTo>
                    <a:lnTo>
                      <a:pt x="636" y="442"/>
                    </a:lnTo>
                    <a:lnTo>
                      <a:pt x="634" y="442"/>
                    </a:lnTo>
                    <a:lnTo>
                      <a:pt x="634" y="442"/>
                    </a:lnTo>
                    <a:lnTo>
                      <a:pt x="627" y="440"/>
                    </a:lnTo>
                    <a:lnTo>
                      <a:pt x="621" y="446"/>
                    </a:lnTo>
                    <a:lnTo>
                      <a:pt x="621" y="450"/>
                    </a:lnTo>
                    <a:lnTo>
                      <a:pt x="619" y="450"/>
                    </a:lnTo>
                    <a:lnTo>
                      <a:pt x="619" y="452"/>
                    </a:lnTo>
                    <a:lnTo>
                      <a:pt x="617" y="452"/>
                    </a:lnTo>
                    <a:lnTo>
                      <a:pt x="615" y="454"/>
                    </a:lnTo>
                    <a:lnTo>
                      <a:pt x="604" y="454"/>
                    </a:lnTo>
                    <a:lnTo>
                      <a:pt x="598" y="454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5" y="452"/>
                    </a:lnTo>
                    <a:lnTo>
                      <a:pt x="593" y="446"/>
                    </a:lnTo>
                    <a:lnTo>
                      <a:pt x="593" y="446"/>
                    </a:lnTo>
                    <a:lnTo>
                      <a:pt x="593" y="444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3" y="442"/>
                    </a:lnTo>
                    <a:lnTo>
                      <a:pt x="591" y="440"/>
                    </a:lnTo>
                    <a:lnTo>
                      <a:pt x="589" y="442"/>
                    </a:lnTo>
                    <a:lnTo>
                      <a:pt x="587" y="442"/>
                    </a:lnTo>
                    <a:lnTo>
                      <a:pt x="587" y="444"/>
                    </a:lnTo>
                    <a:lnTo>
                      <a:pt x="587" y="446"/>
                    </a:lnTo>
                    <a:lnTo>
                      <a:pt x="587" y="448"/>
                    </a:lnTo>
                    <a:lnTo>
                      <a:pt x="585" y="450"/>
                    </a:lnTo>
                    <a:lnTo>
                      <a:pt x="583" y="454"/>
                    </a:lnTo>
                    <a:lnTo>
                      <a:pt x="581" y="457"/>
                    </a:lnTo>
                    <a:lnTo>
                      <a:pt x="572" y="459"/>
                    </a:lnTo>
                    <a:lnTo>
                      <a:pt x="570" y="461"/>
                    </a:lnTo>
                    <a:lnTo>
                      <a:pt x="570" y="469"/>
                    </a:lnTo>
                    <a:lnTo>
                      <a:pt x="570" y="471"/>
                    </a:lnTo>
                    <a:lnTo>
                      <a:pt x="570" y="471"/>
                    </a:lnTo>
                    <a:lnTo>
                      <a:pt x="570" y="474"/>
                    </a:lnTo>
                    <a:lnTo>
                      <a:pt x="570" y="476"/>
                    </a:lnTo>
                    <a:lnTo>
                      <a:pt x="570" y="476"/>
                    </a:lnTo>
                    <a:lnTo>
                      <a:pt x="572" y="478"/>
                    </a:lnTo>
                    <a:lnTo>
                      <a:pt x="572" y="478"/>
                    </a:lnTo>
                    <a:lnTo>
                      <a:pt x="572" y="480"/>
                    </a:lnTo>
                    <a:lnTo>
                      <a:pt x="572" y="480"/>
                    </a:lnTo>
                    <a:lnTo>
                      <a:pt x="570" y="480"/>
                    </a:lnTo>
                    <a:lnTo>
                      <a:pt x="555" y="478"/>
                    </a:lnTo>
                    <a:lnTo>
                      <a:pt x="553" y="476"/>
                    </a:lnTo>
                    <a:lnTo>
                      <a:pt x="553" y="478"/>
                    </a:lnTo>
                    <a:lnTo>
                      <a:pt x="553" y="478"/>
                    </a:lnTo>
                    <a:lnTo>
                      <a:pt x="551" y="480"/>
                    </a:lnTo>
                    <a:lnTo>
                      <a:pt x="551" y="482"/>
                    </a:lnTo>
                    <a:lnTo>
                      <a:pt x="551" y="484"/>
                    </a:lnTo>
                    <a:lnTo>
                      <a:pt x="551" y="484"/>
                    </a:lnTo>
                    <a:lnTo>
                      <a:pt x="553" y="486"/>
                    </a:lnTo>
                    <a:lnTo>
                      <a:pt x="553" y="488"/>
                    </a:lnTo>
                    <a:lnTo>
                      <a:pt x="553" y="495"/>
                    </a:lnTo>
                    <a:lnTo>
                      <a:pt x="553" y="501"/>
                    </a:lnTo>
                    <a:lnTo>
                      <a:pt x="555" y="516"/>
                    </a:lnTo>
                    <a:lnTo>
                      <a:pt x="561" y="525"/>
                    </a:lnTo>
                    <a:lnTo>
                      <a:pt x="561" y="525"/>
                    </a:lnTo>
                    <a:lnTo>
                      <a:pt x="564" y="527"/>
                    </a:lnTo>
                    <a:lnTo>
                      <a:pt x="555" y="537"/>
                    </a:lnTo>
                    <a:lnTo>
                      <a:pt x="555" y="539"/>
                    </a:lnTo>
                    <a:lnTo>
                      <a:pt x="553" y="542"/>
                    </a:lnTo>
                    <a:lnTo>
                      <a:pt x="553" y="542"/>
                    </a:lnTo>
                    <a:lnTo>
                      <a:pt x="553" y="544"/>
                    </a:lnTo>
                    <a:lnTo>
                      <a:pt x="551" y="544"/>
                    </a:lnTo>
                    <a:lnTo>
                      <a:pt x="551" y="548"/>
                    </a:lnTo>
                    <a:lnTo>
                      <a:pt x="551" y="550"/>
                    </a:lnTo>
                    <a:lnTo>
                      <a:pt x="553" y="552"/>
                    </a:lnTo>
                    <a:lnTo>
                      <a:pt x="553" y="554"/>
                    </a:lnTo>
                    <a:lnTo>
                      <a:pt x="553" y="556"/>
                    </a:lnTo>
                    <a:lnTo>
                      <a:pt x="555" y="559"/>
                    </a:lnTo>
                    <a:lnTo>
                      <a:pt x="555" y="561"/>
                    </a:lnTo>
                    <a:lnTo>
                      <a:pt x="555" y="561"/>
                    </a:lnTo>
                    <a:lnTo>
                      <a:pt x="555" y="563"/>
                    </a:lnTo>
                    <a:lnTo>
                      <a:pt x="553" y="563"/>
                    </a:lnTo>
                    <a:lnTo>
                      <a:pt x="553" y="565"/>
                    </a:lnTo>
                    <a:lnTo>
                      <a:pt x="553" y="565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3" y="567"/>
                    </a:lnTo>
                    <a:lnTo>
                      <a:pt x="551" y="571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3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1" y="576"/>
                    </a:lnTo>
                    <a:lnTo>
                      <a:pt x="557" y="578"/>
                    </a:lnTo>
                    <a:lnTo>
                      <a:pt x="559" y="580"/>
                    </a:lnTo>
                    <a:lnTo>
                      <a:pt x="561" y="580"/>
                    </a:lnTo>
                    <a:lnTo>
                      <a:pt x="572" y="580"/>
                    </a:lnTo>
                    <a:lnTo>
                      <a:pt x="572" y="580"/>
                    </a:lnTo>
                    <a:lnTo>
                      <a:pt x="574" y="580"/>
                    </a:lnTo>
                    <a:lnTo>
                      <a:pt x="574" y="578"/>
                    </a:lnTo>
                    <a:lnTo>
                      <a:pt x="576" y="576"/>
                    </a:lnTo>
                    <a:lnTo>
                      <a:pt x="576" y="576"/>
                    </a:lnTo>
                    <a:lnTo>
                      <a:pt x="589" y="567"/>
                    </a:lnTo>
                    <a:lnTo>
                      <a:pt x="589" y="567"/>
                    </a:lnTo>
                    <a:lnTo>
                      <a:pt x="591" y="567"/>
                    </a:lnTo>
                    <a:lnTo>
                      <a:pt x="598" y="569"/>
                    </a:lnTo>
                    <a:lnTo>
                      <a:pt x="600" y="571"/>
                    </a:lnTo>
                    <a:lnTo>
                      <a:pt x="602" y="571"/>
                    </a:lnTo>
                    <a:lnTo>
                      <a:pt x="602" y="571"/>
                    </a:lnTo>
                    <a:lnTo>
                      <a:pt x="610" y="565"/>
                    </a:lnTo>
                    <a:lnTo>
                      <a:pt x="612" y="565"/>
                    </a:lnTo>
                    <a:lnTo>
                      <a:pt x="612" y="563"/>
                    </a:lnTo>
                    <a:lnTo>
                      <a:pt x="612" y="563"/>
                    </a:lnTo>
                    <a:lnTo>
                      <a:pt x="615" y="565"/>
                    </a:lnTo>
                    <a:lnTo>
                      <a:pt x="615" y="565"/>
                    </a:lnTo>
                    <a:lnTo>
                      <a:pt x="617" y="569"/>
                    </a:lnTo>
                    <a:lnTo>
                      <a:pt x="619" y="569"/>
                    </a:lnTo>
                    <a:lnTo>
                      <a:pt x="621" y="569"/>
                    </a:lnTo>
                    <a:lnTo>
                      <a:pt x="627" y="567"/>
                    </a:lnTo>
                    <a:lnTo>
                      <a:pt x="630" y="565"/>
                    </a:lnTo>
                    <a:lnTo>
                      <a:pt x="632" y="565"/>
                    </a:lnTo>
                    <a:lnTo>
                      <a:pt x="634" y="567"/>
                    </a:lnTo>
                    <a:lnTo>
                      <a:pt x="638" y="569"/>
                    </a:lnTo>
                    <a:lnTo>
                      <a:pt x="640" y="573"/>
                    </a:lnTo>
                    <a:lnTo>
                      <a:pt x="640" y="573"/>
                    </a:lnTo>
                    <a:lnTo>
                      <a:pt x="647" y="576"/>
                    </a:lnTo>
                    <a:lnTo>
                      <a:pt x="657" y="573"/>
                    </a:lnTo>
                    <a:lnTo>
                      <a:pt x="657" y="571"/>
                    </a:lnTo>
                    <a:lnTo>
                      <a:pt x="657" y="569"/>
                    </a:lnTo>
                    <a:lnTo>
                      <a:pt x="657" y="567"/>
                    </a:lnTo>
                    <a:lnTo>
                      <a:pt x="655" y="565"/>
                    </a:lnTo>
                    <a:lnTo>
                      <a:pt x="655" y="563"/>
                    </a:lnTo>
                    <a:lnTo>
                      <a:pt x="655" y="563"/>
                    </a:lnTo>
                    <a:lnTo>
                      <a:pt x="655" y="561"/>
                    </a:lnTo>
                    <a:lnTo>
                      <a:pt x="655" y="559"/>
                    </a:lnTo>
                    <a:lnTo>
                      <a:pt x="655" y="559"/>
                    </a:lnTo>
                    <a:lnTo>
                      <a:pt x="657" y="559"/>
                    </a:lnTo>
                    <a:lnTo>
                      <a:pt x="661" y="554"/>
                    </a:lnTo>
                    <a:lnTo>
                      <a:pt x="664" y="554"/>
                    </a:lnTo>
                    <a:lnTo>
                      <a:pt x="666" y="554"/>
                    </a:lnTo>
                    <a:lnTo>
                      <a:pt x="668" y="554"/>
                    </a:lnTo>
                    <a:lnTo>
                      <a:pt x="670" y="559"/>
                    </a:lnTo>
                    <a:lnTo>
                      <a:pt x="670" y="561"/>
                    </a:lnTo>
                    <a:lnTo>
                      <a:pt x="672" y="561"/>
                    </a:lnTo>
                    <a:lnTo>
                      <a:pt x="674" y="563"/>
                    </a:lnTo>
                    <a:lnTo>
                      <a:pt x="676" y="563"/>
                    </a:lnTo>
                    <a:lnTo>
                      <a:pt x="678" y="561"/>
                    </a:lnTo>
                    <a:lnTo>
                      <a:pt x="681" y="561"/>
                    </a:lnTo>
                    <a:lnTo>
                      <a:pt x="681" y="561"/>
                    </a:lnTo>
                    <a:lnTo>
                      <a:pt x="683" y="559"/>
                    </a:lnTo>
                    <a:lnTo>
                      <a:pt x="683" y="559"/>
                    </a:lnTo>
                    <a:lnTo>
                      <a:pt x="685" y="556"/>
                    </a:lnTo>
                    <a:lnTo>
                      <a:pt x="687" y="556"/>
                    </a:lnTo>
                    <a:lnTo>
                      <a:pt x="700" y="559"/>
                    </a:lnTo>
                    <a:lnTo>
                      <a:pt x="706" y="563"/>
                    </a:lnTo>
                    <a:lnTo>
                      <a:pt x="715" y="563"/>
                    </a:lnTo>
                    <a:lnTo>
                      <a:pt x="715" y="563"/>
                    </a:lnTo>
                    <a:lnTo>
                      <a:pt x="719" y="563"/>
                    </a:lnTo>
                    <a:lnTo>
                      <a:pt x="721" y="563"/>
                    </a:lnTo>
                    <a:lnTo>
                      <a:pt x="723" y="565"/>
                    </a:lnTo>
                    <a:lnTo>
                      <a:pt x="725" y="573"/>
                    </a:lnTo>
                    <a:lnTo>
                      <a:pt x="727" y="580"/>
                    </a:lnTo>
                    <a:lnTo>
                      <a:pt x="727" y="582"/>
                    </a:lnTo>
                    <a:lnTo>
                      <a:pt x="727" y="582"/>
                    </a:lnTo>
                    <a:lnTo>
                      <a:pt x="729" y="582"/>
                    </a:lnTo>
                    <a:lnTo>
                      <a:pt x="732" y="582"/>
                    </a:lnTo>
                    <a:lnTo>
                      <a:pt x="734" y="571"/>
                    </a:lnTo>
                    <a:lnTo>
                      <a:pt x="734" y="571"/>
                    </a:lnTo>
                    <a:lnTo>
                      <a:pt x="736" y="571"/>
                    </a:lnTo>
                    <a:lnTo>
                      <a:pt x="742" y="567"/>
                    </a:lnTo>
                    <a:lnTo>
                      <a:pt x="742" y="567"/>
                    </a:lnTo>
                    <a:lnTo>
                      <a:pt x="742" y="565"/>
                    </a:lnTo>
                    <a:lnTo>
                      <a:pt x="744" y="565"/>
                    </a:lnTo>
                    <a:lnTo>
                      <a:pt x="744" y="565"/>
                    </a:lnTo>
                    <a:lnTo>
                      <a:pt x="744" y="563"/>
                    </a:lnTo>
                    <a:lnTo>
                      <a:pt x="744" y="561"/>
                    </a:lnTo>
                    <a:lnTo>
                      <a:pt x="744" y="559"/>
                    </a:lnTo>
                    <a:lnTo>
                      <a:pt x="742" y="554"/>
                    </a:lnTo>
                    <a:lnTo>
                      <a:pt x="742" y="550"/>
                    </a:lnTo>
                    <a:lnTo>
                      <a:pt x="742" y="548"/>
                    </a:lnTo>
                    <a:lnTo>
                      <a:pt x="742" y="546"/>
                    </a:lnTo>
                    <a:lnTo>
                      <a:pt x="744" y="544"/>
                    </a:lnTo>
                    <a:lnTo>
                      <a:pt x="749" y="537"/>
                    </a:lnTo>
                    <a:lnTo>
                      <a:pt x="749" y="537"/>
                    </a:lnTo>
                    <a:lnTo>
                      <a:pt x="749" y="535"/>
                    </a:lnTo>
                    <a:lnTo>
                      <a:pt x="749" y="531"/>
                    </a:lnTo>
                    <a:lnTo>
                      <a:pt x="749" y="529"/>
                    </a:lnTo>
                    <a:lnTo>
                      <a:pt x="749" y="529"/>
                    </a:lnTo>
                    <a:lnTo>
                      <a:pt x="749" y="527"/>
                    </a:lnTo>
                    <a:lnTo>
                      <a:pt x="751" y="525"/>
                    </a:lnTo>
                    <a:lnTo>
                      <a:pt x="751" y="52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EAB3385E-E348-134D-B2F1-2A1D37F97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5101" y="1310879"/>
                <a:ext cx="1017985" cy="1257300"/>
              </a:xfrm>
              <a:custGeom>
                <a:avLst/>
                <a:gdLst>
                  <a:gd name="T0" fmla="*/ 776 w 855"/>
                  <a:gd name="T1" fmla="*/ 652 h 1056"/>
                  <a:gd name="T2" fmla="*/ 695 w 855"/>
                  <a:gd name="T3" fmla="*/ 690 h 1056"/>
                  <a:gd name="T4" fmla="*/ 589 w 855"/>
                  <a:gd name="T5" fmla="*/ 733 h 1056"/>
                  <a:gd name="T6" fmla="*/ 559 w 855"/>
                  <a:gd name="T7" fmla="*/ 780 h 1056"/>
                  <a:gd name="T8" fmla="*/ 557 w 855"/>
                  <a:gd name="T9" fmla="*/ 809 h 1056"/>
                  <a:gd name="T10" fmla="*/ 561 w 855"/>
                  <a:gd name="T11" fmla="*/ 858 h 1056"/>
                  <a:gd name="T12" fmla="*/ 576 w 855"/>
                  <a:gd name="T13" fmla="*/ 920 h 1056"/>
                  <a:gd name="T14" fmla="*/ 597 w 855"/>
                  <a:gd name="T15" fmla="*/ 967 h 1056"/>
                  <a:gd name="T16" fmla="*/ 625 w 855"/>
                  <a:gd name="T17" fmla="*/ 1009 h 1056"/>
                  <a:gd name="T18" fmla="*/ 585 w 855"/>
                  <a:gd name="T19" fmla="*/ 1050 h 1056"/>
                  <a:gd name="T20" fmla="*/ 525 w 855"/>
                  <a:gd name="T21" fmla="*/ 1041 h 1056"/>
                  <a:gd name="T22" fmla="*/ 446 w 855"/>
                  <a:gd name="T23" fmla="*/ 1024 h 1056"/>
                  <a:gd name="T24" fmla="*/ 410 w 855"/>
                  <a:gd name="T25" fmla="*/ 999 h 1056"/>
                  <a:gd name="T26" fmla="*/ 346 w 855"/>
                  <a:gd name="T27" fmla="*/ 1003 h 1056"/>
                  <a:gd name="T28" fmla="*/ 327 w 855"/>
                  <a:gd name="T29" fmla="*/ 960 h 1056"/>
                  <a:gd name="T30" fmla="*/ 306 w 855"/>
                  <a:gd name="T31" fmla="*/ 875 h 1056"/>
                  <a:gd name="T32" fmla="*/ 162 w 855"/>
                  <a:gd name="T33" fmla="*/ 822 h 1056"/>
                  <a:gd name="T34" fmla="*/ 147 w 855"/>
                  <a:gd name="T35" fmla="*/ 784 h 1056"/>
                  <a:gd name="T36" fmla="*/ 132 w 855"/>
                  <a:gd name="T37" fmla="*/ 765 h 1056"/>
                  <a:gd name="T38" fmla="*/ 49 w 855"/>
                  <a:gd name="T39" fmla="*/ 722 h 1056"/>
                  <a:gd name="T40" fmla="*/ 25 w 855"/>
                  <a:gd name="T41" fmla="*/ 692 h 1056"/>
                  <a:gd name="T42" fmla="*/ 30 w 855"/>
                  <a:gd name="T43" fmla="*/ 648 h 1056"/>
                  <a:gd name="T44" fmla="*/ 23 w 855"/>
                  <a:gd name="T45" fmla="*/ 618 h 1056"/>
                  <a:gd name="T46" fmla="*/ 13 w 855"/>
                  <a:gd name="T47" fmla="*/ 593 h 1056"/>
                  <a:gd name="T48" fmla="*/ 23 w 855"/>
                  <a:gd name="T49" fmla="*/ 569 h 1056"/>
                  <a:gd name="T50" fmla="*/ 121 w 855"/>
                  <a:gd name="T51" fmla="*/ 535 h 1056"/>
                  <a:gd name="T52" fmla="*/ 119 w 855"/>
                  <a:gd name="T53" fmla="*/ 512 h 1056"/>
                  <a:gd name="T54" fmla="*/ 136 w 855"/>
                  <a:gd name="T55" fmla="*/ 471 h 1056"/>
                  <a:gd name="T56" fmla="*/ 149 w 855"/>
                  <a:gd name="T57" fmla="*/ 444 h 1056"/>
                  <a:gd name="T58" fmla="*/ 138 w 855"/>
                  <a:gd name="T59" fmla="*/ 429 h 1056"/>
                  <a:gd name="T60" fmla="*/ 125 w 855"/>
                  <a:gd name="T61" fmla="*/ 406 h 1056"/>
                  <a:gd name="T62" fmla="*/ 113 w 855"/>
                  <a:gd name="T63" fmla="*/ 389 h 1056"/>
                  <a:gd name="T64" fmla="*/ 117 w 855"/>
                  <a:gd name="T65" fmla="*/ 359 h 1056"/>
                  <a:gd name="T66" fmla="*/ 87 w 855"/>
                  <a:gd name="T67" fmla="*/ 312 h 1056"/>
                  <a:gd name="T68" fmla="*/ 81 w 855"/>
                  <a:gd name="T69" fmla="*/ 284 h 1056"/>
                  <a:gd name="T70" fmla="*/ 79 w 855"/>
                  <a:gd name="T71" fmla="*/ 246 h 1056"/>
                  <a:gd name="T72" fmla="*/ 21 w 855"/>
                  <a:gd name="T73" fmla="*/ 201 h 1056"/>
                  <a:gd name="T74" fmla="*/ 2 w 855"/>
                  <a:gd name="T75" fmla="*/ 161 h 1056"/>
                  <a:gd name="T76" fmla="*/ 59 w 855"/>
                  <a:gd name="T77" fmla="*/ 123 h 1056"/>
                  <a:gd name="T78" fmla="*/ 72 w 855"/>
                  <a:gd name="T79" fmla="*/ 97 h 1056"/>
                  <a:gd name="T80" fmla="*/ 144 w 855"/>
                  <a:gd name="T81" fmla="*/ 102 h 1056"/>
                  <a:gd name="T82" fmla="*/ 210 w 855"/>
                  <a:gd name="T83" fmla="*/ 63 h 1056"/>
                  <a:gd name="T84" fmla="*/ 221 w 855"/>
                  <a:gd name="T85" fmla="*/ 25 h 1056"/>
                  <a:gd name="T86" fmla="*/ 266 w 855"/>
                  <a:gd name="T87" fmla="*/ 14 h 1056"/>
                  <a:gd name="T88" fmla="*/ 323 w 855"/>
                  <a:gd name="T89" fmla="*/ 53 h 1056"/>
                  <a:gd name="T90" fmla="*/ 415 w 855"/>
                  <a:gd name="T91" fmla="*/ 72 h 1056"/>
                  <a:gd name="T92" fmla="*/ 446 w 855"/>
                  <a:gd name="T93" fmla="*/ 114 h 1056"/>
                  <a:gd name="T94" fmla="*/ 455 w 855"/>
                  <a:gd name="T95" fmla="*/ 142 h 1056"/>
                  <a:gd name="T96" fmla="*/ 451 w 855"/>
                  <a:gd name="T97" fmla="*/ 187 h 1056"/>
                  <a:gd name="T98" fmla="*/ 457 w 855"/>
                  <a:gd name="T99" fmla="*/ 231 h 1056"/>
                  <a:gd name="T100" fmla="*/ 470 w 855"/>
                  <a:gd name="T101" fmla="*/ 244 h 1056"/>
                  <a:gd name="T102" fmla="*/ 491 w 855"/>
                  <a:gd name="T103" fmla="*/ 244 h 1056"/>
                  <a:gd name="T104" fmla="*/ 502 w 855"/>
                  <a:gd name="T105" fmla="*/ 257 h 1056"/>
                  <a:gd name="T106" fmla="*/ 493 w 855"/>
                  <a:gd name="T107" fmla="*/ 308 h 1056"/>
                  <a:gd name="T108" fmla="*/ 493 w 855"/>
                  <a:gd name="T109" fmla="*/ 344 h 1056"/>
                  <a:gd name="T110" fmla="*/ 508 w 855"/>
                  <a:gd name="T111" fmla="*/ 380 h 1056"/>
                  <a:gd name="T112" fmla="*/ 561 w 855"/>
                  <a:gd name="T113" fmla="*/ 471 h 1056"/>
                  <a:gd name="T114" fmla="*/ 595 w 855"/>
                  <a:gd name="T115" fmla="*/ 486 h 1056"/>
                  <a:gd name="T116" fmla="*/ 659 w 855"/>
                  <a:gd name="T117" fmla="*/ 488 h 1056"/>
                  <a:gd name="T118" fmla="*/ 767 w 855"/>
                  <a:gd name="T119" fmla="*/ 522 h 1056"/>
                  <a:gd name="T120" fmla="*/ 848 w 855"/>
                  <a:gd name="T121" fmla="*/ 529 h 10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55" h="1056">
                    <a:moveTo>
                      <a:pt x="827" y="646"/>
                    </a:moveTo>
                    <a:lnTo>
                      <a:pt x="827" y="646"/>
                    </a:lnTo>
                    <a:lnTo>
                      <a:pt x="825" y="648"/>
                    </a:lnTo>
                    <a:lnTo>
                      <a:pt x="821" y="663"/>
                    </a:lnTo>
                    <a:lnTo>
                      <a:pt x="816" y="661"/>
                    </a:lnTo>
                    <a:lnTo>
                      <a:pt x="808" y="656"/>
                    </a:lnTo>
                    <a:lnTo>
                      <a:pt x="806" y="654"/>
                    </a:lnTo>
                    <a:lnTo>
                      <a:pt x="804" y="654"/>
                    </a:lnTo>
                    <a:lnTo>
                      <a:pt x="801" y="654"/>
                    </a:lnTo>
                    <a:lnTo>
                      <a:pt x="799" y="656"/>
                    </a:lnTo>
                    <a:lnTo>
                      <a:pt x="797" y="658"/>
                    </a:lnTo>
                    <a:lnTo>
                      <a:pt x="793" y="661"/>
                    </a:lnTo>
                    <a:lnTo>
                      <a:pt x="789" y="654"/>
                    </a:lnTo>
                    <a:lnTo>
                      <a:pt x="780" y="652"/>
                    </a:lnTo>
                    <a:lnTo>
                      <a:pt x="776" y="652"/>
                    </a:lnTo>
                    <a:lnTo>
                      <a:pt x="772" y="652"/>
                    </a:lnTo>
                    <a:lnTo>
                      <a:pt x="767" y="650"/>
                    </a:lnTo>
                    <a:lnTo>
                      <a:pt x="763" y="644"/>
                    </a:lnTo>
                    <a:lnTo>
                      <a:pt x="755" y="646"/>
                    </a:lnTo>
                    <a:lnTo>
                      <a:pt x="753" y="650"/>
                    </a:lnTo>
                    <a:lnTo>
                      <a:pt x="738" y="667"/>
                    </a:lnTo>
                    <a:lnTo>
                      <a:pt x="731" y="669"/>
                    </a:lnTo>
                    <a:lnTo>
                      <a:pt x="723" y="667"/>
                    </a:lnTo>
                    <a:lnTo>
                      <a:pt x="710" y="667"/>
                    </a:lnTo>
                    <a:lnTo>
                      <a:pt x="706" y="671"/>
                    </a:lnTo>
                    <a:lnTo>
                      <a:pt x="704" y="678"/>
                    </a:lnTo>
                    <a:lnTo>
                      <a:pt x="702" y="682"/>
                    </a:lnTo>
                    <a:lnTo>
                      <a:pt x="699" y="686"/>
                    </a:lnTo>
                    <a:lnTo>
                      <a:pt x="697" y="688"/>
                    </a:lnTo>
                    <a:lnTo>
                      <a:pt x="695" y="690"/>
                    </a:lnTo>
                    <a:lnTo>
                      <a:pt x="693" y="690"/>
                    </a:lnTo>
                    <a:lnTo>
                      <a:pt x="693" y="688"/>
                    </a:lnTo>
                    <a:lnTo>
                      <a:pt x="691" y="688"/>
                    </a:lnTo>
                    <a:lnTo>
                      <a:pt x="689" y="688"/>
                    </a:lnTo>
                    <a:lnTo>
                      <a:pt x="661" y="697"/>
                    </a:lnTo>
                    <a:lnTo>
                      <a:pt x="655" y="695"/>
                    </a:lnTo>
                    <a:lnTo>
                      <a:pt x="631" y="697"/>
                    </a:lnTo>
                    <a:lnTo>
                      <a:pt x="631" y="699"/>
                    </a:lnTo>
                    <a:lnTo>
                      <a:pt x="627" y="701"/>
                    </a:lnTo>
                    <a:lnTo>
                      <a:pt x="627" y="709"/>
                    </a:lnTo>
                    <a:lnTo>
                      <a:pt x="627" y="712"/>
                    </a:lnTo>
                    <a:lnTo>
                      <a:pt x="627" y="714"/>
                    </a:lnTo>
                    <a:lnTo>
                      <a:pt x="627" y="716"/>
                    </a:lnTo>
                    <a:lnTo>
                      <a:pt x="604" y="722"/>
                    </a:lnTo>
                    <a:lnTo>
                      <a:pt x="589" y="733"/>
                    </a:lnTo>
                    <a:lnTo>
                      <a:pt x="587" y="733"/>
                    </a:lnTo>
                    <a:lnTo>
                      <a:pt x="576" y="733"/>
                    </a:lnTo>
                    <a:lnTo>
                      <a:pt x="572" y="733"/>
                    </a:lnTo>
                    <a:lnTo>
                      <a:pt x="568" y="731"/>
                    </a:lnTo>
                    <a:lnTo>
                      <a:pt x="565" y="731"/>
                    </a:lnTo>
                    <a:lnTo>
                      <a:pt x="565" y="731"/>
                    </a:lnTo>
                    <a:lnTo>
                      <a:pt x="563" y="733"/>
                    </a:lnTo>
                    <a:lnTo>
                      <a:pt x="563" y="735"/>
                    </a:lnTo>
                    <a:lnTo>
                      <a:pt x="563" y="737"/>
                    </a:lnTo>
                    <a:lnTo>
                      <a:pt x="563" y="739"/>
                    </a:lnTo>
                    <a:lnTo>
                      <a:pt x="563" y="739"/>
                    </a:lnTo>
                    <a:lnTo>
                      <a:pt x="563" y="741"/>
                    </a:lnTo>
                    <a:lnTo>
                      <a:pt x="555" y="750"/>
                    </a:lnTo>
                    <a:lnTo>
                      <a:pt x="559" y="773"/>
                    </a:lnTo>
                    <a:lnTo>
                      <a:pt x="559" y="780"/>
                    </a:lnTo>
                    <a:lnTo>
                      <a:pt x="559" y="780"/>
                    </a:lnTo>
                    <a:lnTo>
                      <a:pt x="557" y="782"/>
                    </a:lnTo>
                    <a:lnTo>
                      <a:pt x="557" y="782"/>
                    </a:lnTo>
                    <a:lnTo>
                      <a:pt x="555" y="786"/>
                    </a:lnTo>
                    <a:lnTo>
                      <a:pt x="555" y="786"/>
                    </a:lnTo>
                    <a:lnTo>
                      <a:pt x="551" y="790"/>
                    </a:lnTo>
                    <a:lnTo>
                      <a:pt x="551" y="792"/>
                    </a:lnTo>
                    <a:lnTo>
                      <a:pt x="551" y="792"/>
                    </a:lnTo>
                    <a:lnTo>
                      <a:pt x="551" y="794"/>
                    </a:lnTo>
                    <a:lnTo>
                      <a:pt x="551" y="797"/>
                    </a:lnTo>
                    <a:lnTo>
                      <a:pt x="553" y="803"/>
                    </a:lnTo>
                    <a:lnTo>
                      <a:pt x="553" y="803"/>
                    </a:lnTo>
                    <a:lnTo>
                      <a:pt x="553" y="805"/>
                    </a:lnTo>
                    <a:lnTo>
                      <a:pt x="555" y="805"/>
                    </a:lnTo>
                    <a:lnTo>
                      <a:pt x="557" y="809"/>
                    </a:lnTo>
                    <a:lnTo>
                      <a:pt x="559" y="820"/>
                    </a:lnTo>
                    <a:lnTo>
                      <a:pt x="561" y="829"/>
                    </a:lnTo>
                    <a:lnTo>
                      <a:pt x="561" y="831"/>
                    </a:lnTo>
                    <a:lnTo>
                      <a:pt x="563" y="833"/>
                    </a:lnTo>
                    <a:lnTo>
                      <a:pt x="565" y="835"/>
                    </a:lnTo>
                    <a:lnTo>
                      <a:pt x="568" y="841"/>
                    </a:lnTo>
                    <a:lnTo>
                      <a:pt x="568" y="843"/>
                    </a:lnTo>
                    <a:lnTo>
                      <a:pt x="570" y="848"/>
                    </a:lnTo>
                    <a:lnTo>
                      <a:pt x="570" y="850"/>
                    </a:lnTo>
                    <a:lnTo>
                      <a:pt x="570" y="852"/>
                    </a:lnTo>
                    <a:lnTo>
                      <a:pt x="570" y="854"/>
                    </a:lnTo>
                    <a:lnTo>
                      <a:pt x="568" y="856"/>
                    </a:lnTo>
                    <a:lnTo>
                      <a:pt x="568" y="856"/>
                    </a:lnTo>
                    <a:lnTo>
                      <a:pt x="565" y="856"/>
                    </a:lnTo>
                    <a:lnTo>
                      <a:pt x="561" y="858"/>
                    </a:lnTo>
                    <a:lnTo>
                      <a:pt x="559" y="858"/>
                    </a:lnTo>
                    <a:lnTo>
                      <a:pt x="559" y="863"/>
                    </a:lnTo>
                    <a:lnTo>
                      <a:pt x="557" y="867"/>
                    </a:lnTo>
                    <a:lnTo>
                      <a:pt x="555" y="871"/>
                    </a:lnTo>
                    <a:lnTo>
                      <a:pt x="555" y="873"/>
                    </a:lnTo>
                    <a:lnTo>
                      <a:pt x="557" y="875"/>
                    </a:lnTo>
                    <a:lnTo>
                      <a:pt x="557" y="875"/>
                    </a:lnTo>
                    <a:lnTo>
                      <a:pt x="557" y="877"/>
                    </a:lnTo>
                    <a:lnTo>
                      <a:pt x="557" y="877"/>
                    </a:lnTo>
                    <a:lnTo>
                      <a:pt x="559" y="880"/>
                    </a:lnTo>
                    <a:lnTo>
                      <a:pt x="559" y="882"/>
                    </a:lnTo>
                    <a:lnTo>
                      <a:pt x="561" y="892"/>
                    </a:lnTo>
                    <a:lnTo>
                      <a:pt x="570" y="901"/>
                    </a:lnTo>
                    <a:lnTo>
                      <a:pt x="572" y="905"/>
                    </a:lnTo>
                    <a:lnTo>
                      <a:pt x="576" y="920"/>
                    </a:lnTo>
                    <a:lnTo>
                      <a:pt x="576" y="922"/>
                    </a:lnTo>
                    <a:lnTo>
                      <a:pt x="576" y="922"/>
                    </a:lnTo>
                    <a:lnTo>
                      <a:pt x="574" y="924"/>
                    </a:lnTo>
                    <a:lnTo>
                      <a:pt x="574" y="926"/>
                    </a:lnTo>
                    <a:lnTo>
                      <a:pt x="574" y="928"/>
                    </a:lnTo>
                    <a:lnTo>
                      <a:pt x="572" y="931"/>
                    </a:lnTo>
                    <a:lnTo>
                      <a:pt x="574" y="935"/>
                    </a:lnTo>
                    <a:lnTo>
                      <a:pt x="576" y="935"/>
                    </a:lnTo>
                    <a:lnTo>
                      <a:pt x="582" y="937"/>
                    </a:lnTo>
                    <a:lnTo>
                      <a:pt x="585" y="950"/>
                    </a:lnTo>
                    <a:lnTo>
                      <a:pt x="589" y="956"/>
                    </a:lnTo>
                    <a:lnTo>
                      <a:pt x="595" y="960"/>
                    </a:lnTo>
                    <a:lnTo>
                      <a:pt x="597" y="962"/>
                    </a:lnTo>
                    <a:lnTo>
                      <a:pt x="597" y="965"/>
                    </a:lnTo>
                    <a:lnTo>
                      <a:pt x="597" y="967"/>
                    </a:lnTo>
                    <a:lnTo>
                      <a:pt x="599" y="971"/>
                    </a:lnTo>
                    <a:lnTo>
                      <a:pt x="599" y="971"/>
                    </a:lnTo>
                    <a:lnTo>
                      <a:pt x="602" y="973"/>
                    </a:lnTo>
                    <a:lnTo>
                      <a:pt x="617" y="973"/>
                    </a:lnTo>
                    <a:lnTo>
                      <a:pt x="617" y="977"/>
                    </a:lnTo>
                    <a:lnTo>
                      <a:pt x="617" y="977"/>
                    </a:lnTo>
                    <a:lnTo>
                      <a:pt x="614" y="988"/>
                    </a:lnTo>
                    <a:lnTo>
                      <a:pt x="612" y="994"/>
                    </a:lnTo>
                    <a:lnTo>
                      <a:pt x="614" y="999"/>
                    </a:lnTo>
                    <a:lnTo>
                      <a:pt x="614" y="1001"/>
                    </a:lnTo>
                    <a:lnTo>
                      <a:pt x="621" y="1001"/>
                    </a:lnTo>
                    <a:lnTo>
                      <a:pt x="621" y="1003"/>
                    </a:lnTo>
                    <a:lnTo>
                      <a:pt x="623" y="1003"/>
                    </a:lnTo>
                    <a:lnTo>
                      <a:pt x="625" y="1007"/>
                    </a:lnTo>
                    <a:lnTo>
                      <a:pt x="625" y="1009"/>
                    </a:lnTo>
                    <a:lnTo>
                      <a:pt x="625" y="1011"/>
                    </a:lnTo>
                    <a:lnTo>
                      <a:pt x="621" y="1026"/>
                    </a:lnTo>
                    <a:lnTo>
                      <a:pt x="619" y="1028"/>
                    </a:lnTo>
                    <a:lnTo>
                      <a:pt x="612" y="1041"/>
                    </a:lnTo>
                    <a:lnTo>
                      <a:pt x="612" y="1045"/>
                    </a:lnTo>
                    <a:lnTo>
                      <a:pt x="614" y="1050"/>
                    </a:lnTo>
                    <a:lnTo>
                      <a:pt x="608" y="1056"/>
                    </a:lnTo>
                    <a:lnTo>
                      <a:pt x="606" y="1056"/>
                    </a:lnTo>
                    <a:lnTo>
                      <a:pt x="604" y="1052"/>
                    </a:lnTo>
                    <a:lnTo>
                      <a:pt x="599" y="1050"/>
                    </a:lnTo>
                    <a:lnTo>
                      <a:pt x="593" y="1045"/>
                    </a:lnTo>
                    <a:lnTo>
                      <a:pt x="591" y="1045"/>
                    </a:lnTo>
                    <a:lnTo>
                      <a:pt x="591" y="1045"/>
                    </a:lnTo>
                    <a:lnTo>
                      <a:pt x="589" y="1047"/>
                    </a:lnTo>
                    <a:lnTo>
                      <a:pt x="585" y="1050"/>
                    </a:lnTo>
                    <a:lnTo>
                      <a:pt x="582" y="1052"/>
                    </a:lnTo>
                    <a:lnTo>
                      <a:pt x="582" y="1052"/>
                    </a:lnTo>
                    <a:lnTo>
                      <a:pt x="563" y="1047"/>
                    </a:lnTo>
                    <a:lnTo>
                      <a:pt x="561" y="1047"/>
                    </a:lnTo>
                    <a:lnTo>
                      <a:pt x="561" y="1050"/>
                    </a:lnTo>
                    <a:lnTo>
                      <a:pt x="555" y="1052"/>
                    </a:lnTo>
                    <a:lnTo>
                      <a:pt x="544" y="1054"/>
                    </a:lnTo>
                    <a:lnTo>
                      <a:pt x="542" y="1054"/>
                    </a:lnTo>
                    <a:lnTo>
                      <a:pt x="542" y="1054"/>
                    </a:lnTo>
                    <a:lnTo>
                      <a:pt x="540" y="1054"/>
                    </a:lnTo>
                    <a:lnTo>
                      <a:pt x="540" y="1050"/>
                    </a:lnTo>
                    <a:lnTo>
                      <a:pt x="527" y="1045"/>
                    </a:lnTo>
                    <a:lnTo>
                      <a:pt x="527" y="1045"/>
                    </a:lnTo>
                    <a:lnTo>
                      <a:pt x="525" y="1043"/>
                    </a:lnTo>
                    <a:lnTo>
                      <a:pt x="525" y="1041"/>
                    </a:lnTo>
                    <a:lnTo>
                      <a:pt x="523" y="1037"/>
                    </a:lnTo>
                    <a:lnTo>
                      <a:pt x="519" y="1035"/>
                    </a:lnTo>
                    <a:lnTo>
                      <a:pt x="517" y="1033"/>
                    </a:lnTo>
                    <a:lnTo>
                      <a:pt x="500" y="1028"/>
                    </a:lnTo>
                    <a:lnTo>
                      <a:pt x="491" y="1024"/>
                    </a:lnTo>
                    <a:lnTo>
                      <a:pt x="489" y="1024"/>
                    </a:lnTo>
                    <a:lnTo>
                      <a:pt x="485" y="1024"/>
                    </a:lnTo>
                    <a:lnTo>
                      <a:pt x="459" y="1030"/>
                    </a:lnTo>
                    <a:lnTo>
                      <a:pt x="457" y="1035"/>
                    </a:lnTo>
                    <a:lnTo>
                      <a:pt x="453" y="1035"/>
                    </a:lnTo>
                    <a:lnTo>
                      <a:pt x="451" y="1033"/>
                    </a:lnTo>
                    <a:lnTo>
                      <a:pt x="451" y="1030"/>
                    </a:lnTo>
                    <a:lnTo>
                      <a:pt x="449" y="1030"/>
                    </a:lnTo>
                    <a:lnTo>
                      <a:pt x="449" y="1028"/>
                    </a:lnTo>
                    <a:lnTo>
                      <a:pt x="446" y="1024"/>
                    </a:lnTo>
                    <a:lnTo>
                      <a:pt x="446" y="1024"/>
                    </a:lnTo>
                    <a:lnTo>
                      <a:pt x="444" y="1020"/>
                    </a:lnTo>
                    <a:lnTo>
                      <a:pt x="442" y="1018"/>
                    </a:lnTo>
                    <a:lnTo>
                      <a:pt x="440" y="1016"/>
                    </a:lnTo>
                    <a:lnTo>
                      <a:pt x="436" y="1011"/>
                    </a:lnTo>
                    <a:lnTo>
                      <a:pt x="436" y="1005"/>
                    </a:lnTo>
                    <a:lnTo>
                      <a:pt x="434" y="1001"/>
                    </a:lnTo>
                    <a:lnTo>
                      <a:pt x="434" y="999"/>
                    </a:lnTo>
                    <a:lnTo>
                      <a:pt x="432" y="996"/>
                    </a:lnTo>
                    <a:lnTo>
                      <a:pt x="425" y="994"/>
                    </a:lnTo>
                    <a:lnTo>
                      <a:pt x="423" y="992"/>
                    </a:lnTo>
                    <a:lnTo>
                      <a:pt x="423" y="992"/>
                    </a:lnTo>
                    <a:lnTo>
                      <a:pt x="417" y="996"/>
                    </a:lnTo>
                    <a:lnTo>
                      <a:pt x="412" y="996"/>
                    </a:lnTo>
                    <a:lnTo>
                      <a:pt x="410" y="999"/>
                    </a:lnTo>
                    <a:lnTo>
                      <a:pt x="404" y="999"/>
                    </a:lnTo>
                    <a:lnTo>
                      <a:pt x="395" y="999"/>
                    </a:lnTo>
                    <a:lnTo>
                      <a:pt x="381" y="999"/>
                    </a:lnTo>
                    <a:lnTo>
                      <a:pt x="381" y="1001"/>
                    </a:lnTo>
                    <a:lnTo>
                      <a:pt x="378" y="1001"/>
                    </a:lnTo>
                    <a:lnTo>
                      <a:pt x="376" y="1005"/>
                    </a:lnTo>
                    <a:lnTo>
                      <a:pt x="374" y="1005"/>
                    </a:lnTo>
                    <a:lnTo>
                      <a:pt x="374" y="1005"/>
                    </a:lnTo>
                    <a:lnTo>
                      <a:pt x="372" y="1007"/>
                    </a:lnTo>
                    <a:lnTo>
                      <a:pt x="355" y="1009"/>
                    </a:lnTo>
                    <a:lnTo>
                      <a:pt x="353" y="1007"/>
                    </a:lnTo>
                    <a:lnTo>
                      <a:pt x="349" y="1007"/>
                    </a:lnTo>
                    <a:lnTo>
                      <a:pt x="349" y="1005"/>
                    </a:lnTo>
                    <a:lnTo>
                      <a:pt x="346" y="1005"/>
                    </a:lnTo>
                    <a:lnTo>
                      <a:pt x="346" y="1003"/>
                    </a:lnTo>
                    <a:lnTo>
                      <a:pt x="344" y="1003"/>
                    </a:lnTo>
                    <a:lnTo>
                      <a:pt x="344" y="999"/>
                    </a:lnTo>
                    <a:lnTo>
                      <a:pt x="342" y="994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2" y="992"/>
                    </a:lnTo>
                    <a:lnTo>
                      <a:pt x="344" y="990"/>
                    </a:lnTo>
                    <a:lnTo>
                      <a:pt x="344" y="990"/>
                    </a:lnTo>
                    <a:lnTo>
                      <a:pt x="344" y="988"/>
                    </a:lnTo>
                    <a:lnTo>
                      <a:pt x="344" y="984"/>
                    </a:lnTo>
                    <a:lnTo>
                      <a:pt x="342" y="982"/>
                    </a:lnTo>
                    <a:lnTo>
                      <a:pt x="342" y="982"/>
                    </a:lnTo>
                    <a:lnTo>
                      <a:pt x="340" y="975"/>
                    </a:lnTo>
                    <a:lnTo>
                      <a:pt x="332" y="965"/>
                    </a:lnTo>
                    <a:lnTo>
                      <a:pt x="327" y="960"/>
                    </a:lnTo>
                    <a:lnTo>
                      <a:pt x="319" y="958"/>
                    </a:lnTo>
                    <a:lnTo>
                      <a:pt x="312" y="954"/>
                    </a:lnTo>
                    <a:lnTo>
                      <a:pt x="308" y="952"/>
                    </a:lnTo>
                    <a:lnTo>
                      <a:pt x="306" y="950"/>
                    </a:lnTo>
                    <a:lnTo>
                      <a:pt x="308" y="948"/>
                    </a:lnTo>
                    <a:lnTo>
                      <a:pt x="308" y="945"/>
                    </a:lnTo>
                    <a:lnTo>
                      <a:pt x="310" y="943"/>
                    </a:lnTo>
                    <a:lnTo>
                      <a:pt x="312" y="941"/>
                    </a:lnTo>
                    <a:lnTo>
                      <a:pt x="325" y="937"/>
                    </a:lnTo>
                    <a:lnTo>
                      <a:pt x="334" y="931"/>
                    </a:lnTo>
                    <a:lnTo>
                      <a:pt x="336" y="926"/>
                    </a:lnTo>
                    <a:lnTo>
                      <a:pt x="338" y="922"/>
                    </a:lnTo>
                    <a:lnTo>
                      <a:pt x="340" y="916"/>
                    </a:lnTo>
                    <a:lnTo>
                      <a:pt x="319" y="890"/>
                    </a:lnTo>
                    <a:lnTo>
                      <a:pt x="306" y="875"/>
                    </a:lnTo>
                    <a:lnTo>
                      <a:pt x="287" y="865"/>
                    </a:lnTo>
                    <a:lnTo>
                      <a:pt x="278" y="863"/>
                    </a:lnTo>
                    <a:lnTo>
                      <a:pt x="249" y="863"/>
                    </a:lnTo>
                    <a:lnTo>
                      <a:pt x="236" y="865"/>
                    </a:lnTo>
                    <a:lnTo>
                      <a:pt x="185" y="865"/>
                    </a:lnTo>
                    <a:lnTo>
                      <a:pt x="176" y="863"/>
                    </a:lnTo>
                    <a:lnTo>
                      <a:pt x="172" y="858"/>
                    </a:lnTo>
                    <a:lnTo>
                      <a:pt x="172" y="854"/>
                    </a:lnTo>
                    <a:lnTo>
                      <a:pt x="172" y="850"/>
                    </a:lnTo>
                    <a:lnTo>
                      <a:pt x="172" y="839"/>
                    </a:lnTo>
                    <a:lnTo>
                      <a:pt x="172" y="837"/>
                    </a:lnTo>
                    <a:lnTo>
                      <a:pt x="172" y="835"/>
                    </a:lnTo>
                    <a:lnTo>
                      <a:pt x="168" y="833"/>
                    </a:lnTo>
                    <a:lnTo>
                      <a:pt x="164" y="824"/>
                    </a:lnTo>
                    <a:lnTo>
                      <a:pt x="162" y="822"/>
                    </a:lnTo>
                    <a:lnTo>
                      <a:pt x="162" y="822"/>
                    </a:lnTo>
                    <a:lnTo>
                      <a:pt x="162" y="820"/>
                    </a:lnTo>
                    <a:lnTo>
                      <a:pt x="162" y="812"/>
                    </a:lnTo>
                    <a:lnTo>
                      <a:pt x="159" y="809"/>
                    </a:lnTo>
                    <a:lnTo>
                      <a:pt x="159" y="807"/>
                    </a:lnTo>
                    <a:lnTo>
                      <a:pt x="157" y="807"/>
                    </a:lnTo>
                    <a:lnTo>
                      <a:pt x="157" y="807"/>
                    </a:lnTo>
                    <a:lnTo>
                      <a:pt x="155" y="805"/>
                    </a:lnTo>
                    <a:lnTo>
                      <a:pt x="153" y="801"/>
                    </a:lnTo>
                    <a:lnTo>
                      <a:pt x="147" y="792"/>
                    </a:lnTo>
                    <a:lnTo>
                      <a:pt x="144" y="790"/>
                    </a:lnTo>
                    <a:lnTo>
                      <a:pt x="144" y="786"/>
                    </a:lnTo>
                    <a:lnTo>
                      <a:pt x="144" y="786"/>
                    </a:lnTo>
                    <a:lnTo>
                      <a:pt x="147" y="784"/>
                    </a:lnTo>
                    <a:lnTo>
                      <a:pt x="147" y="784"/>
                    </a:lnTo>
                    <a:lnTo>
                      <a:pt x="149" y="784"/>
                    </a:lnTo>
                    <a:lnTo>
                      <a:pt x="149" y="784"/>
                    </a:lnTo>
                    <a:lnTo>
                      <a:pt x="153" y="784"/>
                    </a:lnTo>
                    <a:lnTo>
                      <a:pt x="153" y="784"/>
                    </a:lnTo>
                    <a:lnTo>
                      <a:pt x="155" y="784"/>
                    </a:lnTo>
                    <a:lnTo>
                      <a:pt x="157" y="784"/>
                    </a:lnTo>
                    <a:lnTo>
                      <a:pt x="157" y="782"/>
                    </a:lnTo>
                    <a:lnTo>
                      <a:pt x="157" y="780"/>
                    </a:lnTo>
                    <a:lnTo>
                      <a:pt x="155" y="777"/>
                    </a:lnTo>
                    <a:lnTo>
                      <a:pt x="153" y="773"/>
                    </a:lnTo>
                    <a:lnTo>
                      <a:pt x="153" y="771"/>
                    </a:lnTo>
                    <a:lnTo>
                      <a:pt x="151" y="771"/>
                    </a:lnTo>
                    <a:lnTo>
                      <a:pt x="147" y="771"/>
                    </a:lnTo>
                    <a:lnTo>
                      <a:pt x="136" y="767"/>
                    </a:lnTo>
                    <a:lnTo>
                      <a:pt x="132" y="765"/>
                    </a:lnTo>
                    <a:lnTo>
                      <a:pt x="123" y="765"/>
                    </a:lnTo>
                    <a:lnTo>
                      <a:pt x="121" y="765"/>
                    </a:lnTo>
                    <a:lnTo>
                      <a:pt x="119" y="765"/>
                    </a:lnTo>
                    <a:lnTo>
                      <a:pt x="110" y="760"/>
                    </a:lnTo>
                    <a:lnTo>
                      <a:pt x="108" y="760"/>
                    </a:lnTo>
                    <a:lnTo>
                      <a:pt x="106" y="760"/>
                    </a:lnTo>
                    <a:lnTo>
                      <a:pt x="76" y="765"/>
                    </a:lnTo>
                    <a:lnTo>
                      <a:pt x="72" y="763"/>
                    </a:lnTo>
                    <a:lnTo>
                      <a:pt x="59" y="746"/>
                    </a:lnTo>
                    <a:lnTo>
                      <a:pt x="59" y="735"/>
                    </a:lnTo>
                    <a:lnTo>
                      <a:pt x="57" y="731"/>
                    </a:lnTo>
                    <a:lnTo>
                      <a:pt x="55" y="726"/>
                    </a:lnTo>
                    <a:lnTo>
                      <a:pt x="55" y="726"/>
                    </a:lnTo>
                    <a:lnTo>
                      <a:pt x="53" y="724"/>
                    </a:lnTo>
                    <a:lnTo>
                      <a:pt x="49" y="722"/>
                    </a:lnTo>
                    <a:lnTo>
                      <a:pt x="49" y="720"/>
                    </a:lnTo>
                    <a:lnTo>
                      <a:pt x="47" y="716"/>
                    </a:lnTo>
                    <a:lnTo>
                      <a:pt x="42" y="714"/>
                    </a:lnTo>
                    <a:lnTo>
                      <a:pt x="42" y="712"/>
                    </a:lnTo>
                    <a:lnTo>
                      <a:pt x="40" y="705"/>
                    </a:lnTo>
                    <a:lnTo>
                      <a:pt x="38" y="705"/>
                    </a:lnTo>
                    <a:lnTo>
                      <a:pt x="38" y="703"/>
                    </a:lnTo>
                    <a:lnTo>
                      <a:pt x="36" y="703"/>
                    </a:lnTo>
                    <a:lnTo>
                      <a:pt x="34" y="701"/>
                    </a:lnTo>
                    <a:lnTo>
                      <a:pt x="32" y="699"/>
                    </a:lnTo>
                    <a:lnTo>
                      <a:pt x="30" y="699"/>
                    </a:lnTo>
                    <a:lnTo>
                      <a:pt x="30" y="697"/>
                    </a:lnTo>
                    <a:lnTo>
                      <a:pt x="28" y="695"/>
                    </a:lnTo>
                    <a:lnTo>
                      <a:pt x="25" y="695"/>
                    </a:lnTo>
                    <a:lnTo>
                      <a:pt x="25" y="692"/>
                    </a:lnTo>
                    <a:lnTo>
                      <a:pt x="23" y="690"/>
                    </a:lnTo>
                    <a:lnTo>
                      <a:pt x="23" y="686"/>
                    </a:lnTo>
                    <a:lnTo>
                      <a:pt x="21" y="684"/>
                    </a:lnTo>
                    <a:lnTo>
                      <a:pt x="21" y="684"/>
                    </a:lnTo>
                    <a:lnTo>
                      <a:pt x="21" y="680"/>
                    </a:lnTo>
                    <a:lnTo>
                      <a:pt x="21" y="667"/>
                    </a:lnTo>
                    <a:lnTo>
                      <a:pt x="19" y="661"/>
                    </a:lnTo>
                    <a:lnTo>
                      <a:pt x="19" y="658"/>
                    </a:lnTo>
                    <a:lnTo>
                      <a:pt x="21" y="656"/>
                    </a:lnTo>
                    <a:lnTo>
                      <a:pt x="25" y="654"/>
                    </a:lnTo>
                    <a:lnTo>
                      <a:pt x="25" y="654"/>
                    </a:lnTo>
                    <a:lnTo>
                      <a:pt x="28" y="652"/>
                    </a:lnTo>
                    <a:lnTo>
                      <a:pt x="28" y="650"/>
                    </a:lnTo>
                    <a:lnTo>
                      <a:pt x="28" y="648"/>
                    </a:lnTo>
                    <a:lnTo>
                      <a:pt x="30" y="648"/>
                    </a:lnTo>
                    <a:lnTo>
                      <a:pt x="32" y="646"/>
                    </a:lnTo>
                    <a:lnTo>
                      <a:pt x="32" y="646"/>
                    </a:lnTo>
                    <a:lnTo>
                      <a:pt x="34" y="644"/>
                    </a:lnTo>
                    <a:lnTo>
                      <a:pt x="34" y="641"/>
                    </a:lnTo>
                    <a:lnTo>
                      <a:pt x="34" y="639"/>
                    </a:lnTo>
                    <a:lnTo>
                      <a:pt x="34" y="639"/>
                    </a:lnTo>
                    <a:lnTo>
                      <a:pt x="34" y="637"/>
                    </a:lnTo>
                    <a:lnTo>
                      <a:pt x="36" y="637"/>
                    </a:lnTo>
                    <a:lnTo>
                      <a:pt x="34" y="633"/>
                    </a:lnTo>
                    <a:lnTo>
                      <a:pt x="32" y="627"/>
                    </a:lnTo>
                    <a:lnTo>
                      <a:pt x="32" y="624"/>
                    </a:lnTo>
                    <a:lnTo>
                      <a:pt x="30" y="622"/>
                    </a:lnTo>
                    <a:lnTo>
                      <a:pt x="23" y="620"/>
                    </a:lnTo>
                    <a:lnTo>
                      <a:pt x="23" y="618"/>
                    </a:lnTo>
                    <a:lnTo>
                      <a:pt x="23" y="618"/>
                    </a:lnTo>
                    <a:lnTo>
                      <a:pt x="23" y="614"/>
                    </a:lnTo>
                    <a:lnTo>
                      <a:pt x="23" y="607"/>
                    </a:lnTo>
                    <a:lnTo>
                      <a:pt x="25" y="605"/>
                    </a:lnTo>
                    <a:lnTo>
                      <a:pt x="25" y="605"/>
                    </a:lnTo>
                    <a:lnTo>
                      <a:pt x="30" y="603"/>
                    </a:lnTo>
                    <a:lnTo>
                      <a:pt x="32" y="601"/>
                    </a:lnTo>
                    <a:lnTo>
                      <a:pt x="32" y="601"/>
                    </a:lnTo>
                    <a:lnTo>
                      <a:pt x="32" y="599"/>
                    </a:lnTo>
                    <a:lnTo>
                      <a:pt x="30" y="599"/>
                    </a:lnTo>
                    <a:lnTo>
                      <a:pt x="28" y="601"/>
                    </a:lnTo>
                    <a:lnTo>
                      <a:pt x="25" y="601"/>
                    </a:lnTo>
                    <a:lnTo>
                      <a:pt x="25" y="599"/>
                    </a:lnTo>
                    <a:lnTo>
                      <a:pt x="21" y="597"/>
                    </a:lnTo>
                    <a:lnTo>
                      <a:pt x="21" y="595"/>
                    </a:lnTo>
                    <a:lnTo>
                      <a:pt x="13" y="593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11" y="588"/>
                    </a:lnTo>
                    <a:lnTo>
                      <a:pt x="4" y="582"/>
                    </a:lnTo>
                    <a:lnTo>
                      <a:pt x="4" y="582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80"/>
                    </a:lnTo>
                    <a:lnTo>
                      <a:pt x="4" y="578"/>
                    </a:lnTo>
                    <a:lnTo>
                      <a:pt x="4" y="578"/>
                    </a:lnTo>
                    <a:lnTo>
                      <a:pt x="6" y="576"/>
                    </a:lnTo>
                    <a:lnTo>
                      <a:pt x="17" y="576"/>
                    </a:lnTo>
                    <a:lnTo>
                      <a:pt x="17" y="576"/>
                    </a:lnTo>
                    <a:lnTo>
                      <a:pt x="19" y="573"/>
                    </a:lnTo>
                    <a:lnTo>
                      <a:pt x="23" y="569"/>
                    </a:lnTo>
                    <a:lnTo>
                      <a:pt x="25" y="565"/>
                    </a:lnTo>
                    <a:lnTo>
                      <a:pt x="28" y="563"/>
                    </a:lnTo>
                    <a:lnTo>
                      <a:pt x="28" y="561"/>
                    </a:lnTo>
                    <a:lnTo>
                      <a:pt x="28" y="561"/>
                    </a:lnTo>
                    <a:lnTo>
                      <a:pt x="28" y="559"/>
                    </a:lnTo>
                    <a:lnTo>
                      <a:pt x="28" y="556"/>
                    </a:lnTo>
                    <a:lnTo>
                      <a:pt x="28" y="556"/>
                    </a:lnTo>
                    <a:lnTo>
                      <a:pt x="30" y="554"/>
                    </a:lnTo>
                    <a:lnTo>
                      <a:pt x="47" y="550"/>
                    </a:lnTo>
                    <a:lnTo>
                      <a:pt x="89" y="544"/>
                    </a:lnTo>
                    <a:lnTo>
                      <a:pt x="96" y="539"/>
                    </a:lnTo>
                    <a:lnTo>
                      <a:pt x="102" y="537"/>
                    </a:lnTo>
                    <a:lnTo>
                      <a:pt x="117" y="535"/>
                    </a:lnTo>
                    <a:lnTo>
                      <a:pt x="121" y="535"/>
                    </a:lnTo>
                    <a:lnTo>
                      <a:pt x="121" y="535"/>
                    </a:lnTo>
                    <a:lnTo>
                      <a:pt x="123" y="535"/>
                    </a:lnTo>
                    <a:lnTo>
                      <a:pt x="123" y="533"/>
                    </a:lnTo>
                    <a:lnTo>
                      <a:pt x="125" y="531"/>
                    </a:lnTo>
                    <a:lnTo>
                      <a:pt x="125" y="529"/>
                    </a:lnTo>
                    <a:lnTo>
                      <a:pt x="125" y="525"/>
                    </a:lnTo>
                    <a:lnTo>
                      <a:pt x="123" y="522"/>
                    </a:lnTo>
                    <a:lnTo>
                      <a:pt x="123" y="522"/>
                    </a:lnTo>
                    <a:lnTo>
                      <a:pt x="123" y="520"/>
                    </a:lnTo>
                    <a:lnTo>
                      <a:pt x="117" y="518"/>
                    </a:lnTo>
                    <a:lnTo>
                      <a:pt x="117" y="518"/>
                    </a:lnTo>
                    <a:lnTo>
                      <a:pt x="117" y="516"/>
                    </a:lnTo>
                    <a:lnTo>
                      <a:pt x="115" y="516"/>
                    </a:lnTo>
                    <a:lnTo>
                      <a:pt x="115" y="514"/>
                    </a:lnTo>
                    <a:lnTo>
                      <a:pt x="117" y="514"/>
                    </a:lnTo>
                    <a:lnTo>
                      <a:pt x="119" y="512"/>
                    </a:lnTo>
                    <a:lnTo>
                      <a:pt x="130" y="505"/>
                    </a:lnTo>
                    <a:lnTo>
                      <a:pt x="134" y="501"/>
                    </a:lnTo>
                    <a:lnTo>
                      <a:pt x="140" y="495"/>
                    </a:lnTo>
                    <a:lnTo>
                      <a:pt x="142" y="493"/>
                    </a:lnTo>
                    <a:lnTo>
                      <a:pt x="144" y="491"/>
                    </a:lnTo>
                    <a:lnTo>
                      <a:pt x="147" y="484"/>
                    </a:lnTo>
                    <a:lnTo>
                      <a:pt x="147" y="482"/>
                    </a:lnTo>
                    <a:lnTo>
                      <a:pt x="144" y="480"/>
                    </a:lnTo>
                    <a:lnTo>
                      <a:pt x="142" y="476"/>
                    </a:lnTo>
                    <a:lnTo>
                      <a:pt x="142" y="474"/>
                    </a:lnTo>
                    <a:lnTo>
                      <a:pt x="140" y="474"/>
                    </a:lnTo>
                    <a:lnTo>
                      <a:pt x="138" y="474"/>
                    </a:lnTo>
                    <a:lnTo>
                      <a:pt x="138" y="474"/>
                    </a:lnTo>
                    <a:lnTo>
                      <a:pt x="136" y="474"/>
                    </a:lnTo>
                    <a:lnTo>
                      <a:pt x="136" y="471"/>
                    </a:lnTo>
                    <a:lnTo>
                      <a:pt x="134" y="471"/>
                    </a:lnTo>
                    <a:lnTo>
                      <a:pt x="134" y="471"/>
                    </a:lnTo>
                    <a:lnTo>
                      <a:pt x="132" y="469"/>
                    </a:lnTo>
                    <a:lnTo>
                      <a:pt x="132" y="467"/>
                    </a:lnTo>
                    <a:lnTo>
                      <a:pt x="132" y="465"/>
                    </a:lnTo>
                    <a:lnTo>
                      <a:pt x="132" y="463"/>
                    </a:lnTo>
                    <a:lnTo>
                      <a:pt x="132" y="457"/>
                    </a:lnTo>
                    <a:lnTo>
                      <a:pt x="134" y="454"/>
                    </a:lnTo>
                    <a:lnTo>
                      <a:pt x="134" y="454"/>
                    </a:lnTo>
                    <a:lnTo>
                      <a:pt x="140" y="450"/>
                    </a:lnTo>
                    <a:lnTo>
                      <a:pt x="144" y="448"/>
                    </a:lnTo>
                    <a:lnTo>
                      <a:pt x="147" y="446"/>
                    </a:lnTo>
                    <a:lnTo>
                      <a:pt x="147" y="446"/>
                    </a:lnTo>
                    <a:lnTo>
                      <a:pt x="149" y="444"/>
                    </a:lnTo>
                    <a:lnTo>
                      <a:pt x="149" y="444"/>
                    </a:lnTo>
                    <a:lnTo>
                      <a:pt x="149" y="442"/>
                    </a:lnTo>
                    <a:lnTo>
                      <a:pt x="147" y="437"/>
                    </a:lnTo>
                    <a:lnTo>
                      <a:pt x="147" y="435"/>
                    </a:lnTo>
                    <a:lnTo>
                      <a:pt x="147" y="433"/>
                    </a:lnTo>
                    <a:lnTo>
                      <a:pt x="144" y="431"/>
                    </a:lnTo>
                    <a:lnTo>
                      <a:pt x="144" y="431"/>
                    </a:lnTo>
                    <a:lnTo>
                      <a:pt x="142" y="431"/>
                    </a:lnTo>
                    <a:lnTo>
                      <a:pt x="142" y="433"/>
                    </a:lnTo>
                    <a:lnTo>
                      <a:pt x="142" y="433"/>
                    </a:lnTo>
                    <a:lnTo>
                      <a:pt x="142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5"/>
                    </a:lnTo>
                    <a:lnTo>
                      <a:pt x="140" y="433"/>
                    </a:lnTo>
                    <a:lnTo>
                      <a:pt x="138" y="429"/>
                    </a:lnTo>
                    <a:lnTo>
                      <a:pt x="138" y="427"/>
                    </a:lnTo>
                    <a:lnTo>
                      <a:pt x="136" y="427"/>
                    </a:lnTo>
                    <a:lnTo>
                      <a:pt x="134" y="427"/>
                    </a:lnTo>
                    <a:lnTo>
                      <a:pt x="134" y="427"/>
                    </a:lnTo>
                    <a:lnTo>
                      <a:pt x="132" y="427"/>
                    </a:lnTo>
                    <a:lnTo>
                      <a:pt x="130" y="425"/>
                    </a:lnTo>
                    <a:lnTo>
                      <a:pt x="130" y="423"/>
                    </a:lnTo>
                    <a:lnTo>
                      <a:pt x="127" y="420"/>
                    </a:lnTo>
                    <a:lnTo>
                      <a:pt x="121" y="416"/>
                    </a:lnTo>
                    <a:lnTo>
                      <a:pt x="121" y="414"/>
                    </a:lnTo>
                    <a:lnTo>
                      <a:pt x="121" y="414"/>
                    </a:lnTo>
                    <a:lnTo>
                      <a:pt x="123" y="412"/>
                    </a:lnTo>
                    <a:lnTo>
                      <a:pt x="125" y="408"/>
                    </a:lnTo>
                    <a:lnTo>
                      <a:pt x="125" y="406"/>
                    </a:lnTo>
                    <a:lnTo>
                      <a:pt x="125" y="406"/>
                    </a:lnTo>
                    <a:lnTo>
                      <a:pt x="125" y="403"/>
                    </a:lnTo>
                    <a:lnTo>
                      <a:pt x="123" y="403"/>
                    </a:lnTo>
                    <a:lnTo>
                      <a:pt x="123" y="401"/>
                    </a:lnTo>
                    <a:lnTo>
                      <a:pt x="123" y="401"/>
                    </a:lnTo>
                    <a:lnTo>
                      <a:pt x="123" y="399"/>
                    </a:lnTo>
                    <a:lnTo>
                      <a:pt x="121" y="399"/>
                    </a:lnTo>
                    <a:lnTo>
                      <a:pt x="121" y="397"/>
                    </a:lnTo>
                    <a:lnTo>
                      <a:pt x="121" y="397"/>
                    </a:lnTo>
                    <a:lnTo>
                      <a:pt x="119" y="397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5" y="395"/>
                    </a:lnTo>
                    <a:lnTo>
                      <a:pt x="113" y="393"/>
                    </a:lnTo>
                    <a:lnTo>
                      <a:pt x="113" y="391"/>
                    </a:lnTo>
                    <a:lnTo>
                      <a:pt x="113" y="389"/>
                    </a:lnTo>
                    <a:lnTo>
                      <a:pt x="113" y="389"/>
                    </a:lnTo>
                    <a:lnTo>
                      <a:pt x="113" y="386"/>
                    </a:lnTo>
                    <a:lnTo>
                      <a:pt x="115" y="386"/>
                    </a:lnTo>
                    <a:lnTo>
                      <a:pt x="119" y="384"/>
                    </a:lnTo>
                    <a:lnTo>
                      <a:pt x="127" y="382"/>
                    </a:lnTo>
                    <a:lnTo>
                      <a:pt x="132" y="380"/>
                    </a:lnTo>
                    <a:lnTo>
                      <a:pt x="132" y="378"/>
                    </a:lnTo>
                    <a:lnTo>
                      <a:pt x="134" y="378"/>
                    </a:lnTo>
                    <a:lnTo>
                      <a:pt x="134" y="374"/>
                    </a:lnTo>
                    <a:lnTo>
                      <a:pt x="134" y="371"/>
                    </a:lnTo>
                    <a:lnTo>
                      <a:pt x="134" y="369"/>
                    </a:lnTo>
                    <a:lnTo>
                      <a:pt x="132" y="367"/>
                    </a:lnTo>
                    <a:lnTo>
                      <a:pt x="130" y="367"/>
                    </a:lnTo>
                    <a:lnTo>
                      <a:pt x="121" y="359"/>
                    </a:lnTo>
                    <a:lnTo>
                      <a:pt x="117" y="359"/>
                    </a:lnTo>
                    <a:lnTo>
                      <a:pt x="115" y="359"/>
                    </a:lnTo>
                    <a:lnTo>
                      <a:pt x="113" y="359"/>
                    </a:lnTo>
                    <a:lnTo>
                      <a:pt x="110" y="357"/>
                    </a:lnTo>
                    <a:lnTo>
                      <a:pt x="85" y="329"/>
                    </a:lnTo>
                    <a:lnTo>
                      <a:pt x="83" y="325"/>
                    </a:lnTo>
                    <a:lnTo>
                      <a:pt x="83" y="323"/>
                    </a:lnTo>
                    <a:lnTo>
                      <a:pt x="85" y="320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8"/>
                    </a:lnTo>
                    <a:lnTo>
                      <a:pt x="85" y="316"/>
                    </a:lnTo>
                    <a:lnTo>
                      <a:pt x="85" y="314"/>
                    </a:lnTo>
                    <a:lnTo>
                      <a:pt x="85" y="314"/>
                    </a:lnTo>
                    <a:lnTo>
                      <a:pt x="85" y="312"/>
                    </a:lnTo>
                    <a:lnTo>
                      <a:pt x="87" y="312"/>
                    </a:lnTo>
                    <a:lnTo>
                      <a:pt x="89" y="310"/>
                    </a:lnTo>
                    <a:lnTo>
                      <a:pt x="89" y="310"/>
                    </a:lnTo>
                    <a:lnTo>
                      <a:pt x="91" y="310"/>
                    </a:lnTo>
                    <a:lnTo>
                      <a:pt x="93" y="310"/>
                    </a:lnTo>
                    <a:lnTo>
                      <a:pt x="100" y="310"/>
                    </a:lnTo>
                    <a:lnTo>
                      <a:pt x="100" y="310"/>
                    </a:lnTo>
                    <a:lnTo>
                      <a:pt x="102" y="308"/>
                    </a:lnTo>
                    <a:lnTo>
                      <a:pt x="100" y="306"/>
                    </a:lnTo>
                    <a:lnTo>
                      <a:pt x="98" y="303"/>
                    </a:lnTo>
                    <a:lnTo>
                      <a:pt x="87" y="291"/>
                    </a:lnTo>
                    <a:lnTo>
                      <a:pt x="85" y="291"/>
                    </a:lnTo>
                    <a:lnTo>
                      <a:pt x="85" y="289"/>
                    </a:lnTo>
                    <a:lnTo>
                      <a:pt x="83" y="286"/>
                    </a:lnTo>
                    <a:lnTo>
                      <a:pt x="83" y="286"/>
                    </a:lnTo>
                    <a:lnTo>
                      <a:pt x="81" y="284"/>
                    </a:lnTo>
                    <a:lnTo>
                      <a:pt x="81" y="282"/>
                    </a:lnTo>
                    <a:lnTo>
                      <a:pt x="79" y="278"/>
                    </a:lnTo>
                    <a:lnTo>
                      <a:pt x="79" y="276"/>
                    </a:lnTo>
                    <a:lnTo>
                      <a:pt x="76" y="267"/>
                    </a:lnTo>
                    <a:lnTo>
                      <a:pt x="76" y="265"/>
                    </a:lnTo>
                    <a:lnTo>
                      <a:pt x="76" y="265"/>
                    </a:lnTo>
                    <a:lnTo>
                      <a:pt x="79" y="263"/>
                    </a:lnTo>
                    <a:lnTo>
                      <a:pt x="79" y="263"/>
                    </a:lnTo>
                    <a:lnTo>
                      <a:pt x="83" y="257"/>
                    </a:lnTo>
                    <a:lnTo>
                      <a:pt x="83" y="252"/>
                    </a:lnTo>
                    <a:lnTo>
                      <a:pt x="85" y="252"/>
                    </a:lnTo>
                    <a:lnTo>
                      <a:pt x="85" y="250"/>
                    </a:lnTo>
                    <a:lnTo>
                      <a:pt x="83" y="248"/>
                    </a:lnTo>
                    <a:lnTo>
                      <a:pt x="83" y="248"/>
                    </a:lnTo>
                    <a:lnTo>
                      <a:pt x="79" y="246"/>
                    </a:lnTo>
                    <a:lnTo>
                      <a:pt x="76" y="246"/>
                    </a:lnTo>
                    <a:lnTo>
                      <a:pt x="76" y="248"/>
                    </a:lnTo>
                    <a:lnTo>
                      <a:pt x="74" y="248"/>
                    </a:lnTo>
                    <a:lnTo>
                      <a:pt x="72" y="252"/>
                    </a:lnTo>
                    <a:lnTo>
                      <a:pt x="70" y="252"/>
                    </a:lnTo>
                    <a:lnTo>
                      <a:pt x="68" y="252"/>
                    </a:lnTo>
                    <a:lnTo>
                      <a:pt x="66" y="250"/>
                    </a:lnTo>
                    <a:lnTo>
                      <a:pt x="53" y="235"/>
                    </a:lnTo>
                    <a:lnTo>
                      <a:pt x="38" y="214"/>
                    </a:lnTo>
                    <a:lnTo>
                      <a:pt x="34" y="208"/>
                    </a:lnTo>
                    <a:lnTo>
                      <a:pt x="30" y="206"/>
                    </a:lnTo>
                    <a:lnTo>
                      <a:pt x="28" y="206"/>
                    </a:lnTo>
                    <a:lnTo>
                      <a:pt x="25" y="206"/>
                    </a:lnTo>
                    <a:lnTo>
                      <a:pt x="23" y="204"/>
                    </a:lnTo>
                    <a:lnTo>
                      <a:pt x="21" y="201"/>
                    </a:lnTo>
                    <a:lnTo>
                      <a:pt x="19" y="197"/>
                    </a:lnTo>
                    <a:lnTo>
                      <a:pt x="17" y="193"/>
                    </a:lnTo>
                    <a:lnTo>
                      <a:pt x="17" y="189"/>
                    </a:lnTo>
                    <a:lnTo>
                      <a:pt x="17" y="189"/>
                    </a:lnTo>
                    <a:lnTo>
                      <a:pt x="11" y="184"/>
                    </a:lnTo>
                    <a:lnTo>
                      <a:pt x="11" y="184"/>
                    </a:lnTo>
                    <a:lnTo>
                      <a:pt x="6" y="176"/>
                    </a:lnTo>
                    <a:lnTo>
                      <a:pt x="4" y="174"/>
                    </a:lnTo>
                    <a:lnTo>
                      <a:pt x="2" y="174"/>
                    </a:lnTo>
                    <a:lnTo>
                      <a:pt x="2" y="172"/>
                    </a:lnTo>
                    <a:lnTo>
                      <a:pt x="2" y="170"/>
                    </a:lnTo>
                    <a:lnTo>
                      <a:pt x="2" y="170"/>
                    </a:lnTo>
                    <a:lnTo>
                      <a:pt x="2" y="163"/>
                    </a:lnTo>
                    <a:lnTo>
                      <a:pt x="2" y="163"/>
                    </a:lnTo>
                    <a:lnTo>
                      <a:pt x="2" y="161"/>
                    </a:lnTo>
                    <a:lnTo>
                      <a:pt x="2" y="159"/>
                    </a:lnTo>
                    <a:lnTo>
                      <a:pt x="0" y="157"/>
                    </a:lnTo>
                    <a:lnTo>
                      <a:pt x="0" y="155"/>
                    </a:lnTo>
                    <a:lnTo>
                      <a:pt x="0" y="153"/>
                    </a:lnTo>
                    <a:lnTo>
                      <a:pt x="0" y="150"/>
                    </a:lnTo>
                    <a:lnTo>
                      <a:pt x="0" y="148"/>
                    </a:lnTo>
                    <a:lnTo>
                      <a:pt x="0" y="146"/>
                    </a:lnTo>
                    <a:lnTo>
                      <a:pt x="0" y="144"/>
                    </a:lnTo>
                    <a:lnTo>
                      <a:pt x="11" y="140"/>
                    </a:lnTo>
                    <a:lnTo>
                      <a:pt x="23" y="136"/>
                    </a:lnTo>
                    <a:lnTo>
                      <a:pt x="38" y="136"/>
                    </a:lnTo>
                    <a:lnTo>
                      <a:pt x="42" y="133"/>
                    </a:lnTo>
                    <a:lnTo>
                      <a:pt x="47" y="131"/>
                    </a:lnTo>
                    <a:lnTo>
                      <a:pt x="53" y="127"/>
                    </a:lnTo>
                    <a:lnTo>
                      <a:pt x="59" y="123"/>
                    </a:lnTo>
                    <a:lnTo>
                      <a:pt x="62" y="119"/>
                    </a:lnTo>
                    <a:lnTo>
                      <a:pt x="66" y="112"/>
                    </a:lnTo>
                    <a:lnTo>
                      <a:pt x="68" y="112"/>
                    </a:lnTo>
                    <a:lnTo>
                      <a:pt x="68" y="110"/>
                    </a:lnTo>
                    <a:lnTo>
                      <a:pt x="68" y="110"/>
                    </a:lnTo>
                    <a:lnTo>
                      <a:pt x="68" y="108"/>
                    </a:lnTo>
                    <a:lnTo>
                      <a:pt x="68" y="106"/>
                    </a:lnTo>
                    <a:lnTo>
                      <a:pt x="68" y="104"/>
                    </a:lnTo>
                    <a:lnTo>
                      <a:pt x="68" y="104"/>
                    </a:lnTo>
                    <a:lnTo>
                      <a:pt x="68" y="102"/>
                    </a:lnTo>
                    <a:lnTo>
                      <a:pt x="68" y="102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68" y="99"/>
                    </a:lnTo>
                    <a:lnTo>
                      <a:pt x="72" y="97"/>
                    </a:lnTo>
                    <a:lnTo>
                      <a:pt x="79" y="95"/>
                    </a:lnTo>
                    <a:lnTo>
                      <a:pt x="83" y="95"/>
                    </a:lnTo>
                    <a:lnTo>
                      <a:pt x="93" y="95"/>
                    </a:lnTo>
                    <a:lnTo>
                      <a:pt x="100" y="99"/>
                    </a:lnTo>
                    <a:lnTo>
                      <a:pt x="102" y="99"/>
                    </a:lnTo>
                    <a:lnTo>
                      <a:pt x="119" y="95"/>
                    </a:lnTo>
                    <a:lnTo>
                      <a:pt x="134" y="95"/>
                    </a:lnTo>
                    <a:lnTo>
                      <a:pt x="136" y="95"/>
                    </a:lnTo>
                    <a:lnTo>
                      <a:pt x="136" y="97"/>
                    </a:lnTo>
                    <a:lnTo>
                      <a:pt x="138" y="97"/>
                    </a:lnTo>
                    <a:lnTo>
                      <a:pt x="138" y="99"/>
                    </a:lnTo>
                    <a:lnTo>
                      <a:pt x="142" y="99"/>
                    </a:lnTo>
                    <a:lnTo>
                      <a:pt x="144" y="99"/>
                    </a:lnTo>
                    <a:lnTo>
                      <a:pt x="144" y="102"/>
                    </a:lnTo>
                    <a:lnTo>
                      <a:pt x="144" y="102"/>
                    </a:lnTo>
                    <a:lnTo>
                      <a:pt x="147" y="104"/>
                    </a:lnTo>
                    <a:lnTo>
                      <a:pt x="147" y="104"/>
                    </a:lnTo>
                    <a:lnTo>
                      <a:pt x="149" y="104"/>
                    </a:lnTo>
                    <a:lnTo>
                      <a:pt x="149" y="106"/>
                    </a:lnTo>
                    <a:lnTo>
                      <a:pt x="151" y="104"/>
                    </a:lnTo>
                    <a:lnTo>
                      <a:pt x="151" y="104"/>
                    </a:lnTo>
                    <a:lnTo>
                      <a:pt x="155" y="102"/>
                    </a:lnTo>
                    <a:lnTo>
                      <a:pt x="155" y="99"/>
                    </a:lnTo>
                    <a:lnTo>
                      <a:pt x="157" y="99"/>
                    </a:lnTo>
                    <a:lnTo>
                      <a:pt x="159" y="99"/>
                    </a:lnTo>
                    <a:lnTo>
                      <a:pt x="166" y="97"/>
                    </a:lnTo>
                    <a:lnTo>
                      <a:pt x="183" y="87"/>
                    </a:lnTo>
                    <a:lnTo>
                      <a:pt x="193" y="82"/>
                    </a:lnTo>
                    <a:lnTo>
                      <a:pt x="196" y="82"/>
                    </a:lnTo>
                    <a:lnTo>
                      <a:pt x="210" y="63"/>
                    </a:lnTo>
                    <a:lnTo>
                      <a:pt x="213" y="61"/>
                    </a:lnTo>
                    <a:lnTo>
                      <a:pt x="219" y="61"/>
                    </a:lnTo>
                    <a:lnTo>
                      <a:pt x="219" y="61"/>
                    </a:lnTo>
                    <a:lnTo>
                      <a:pt x="219" y="59"/>
                    </a:lnTo>
                    <a:lnTo>
                      <a:pt x="219" y="57"/>
                    </a:lnTo>
                    <a:lnTo>
                      <a:pt x="217" y="55"/>
                    </a:lnTo>
                    <a:lnTo>
                      <a:pt x="217" y="51"/>
                    </a:lnTo>
                    <a:lnTo>
                      <a:pt x="217" y="51"/>
                    </a:lnTo>
                    <a:lnTo>
                      <a:pt x="217" y="46"/>
                    </a:lnTo>
                    <a:lnTo>
                      <a:pt x="215" y="36"/>
                    </a:lnTo>
                    <a:lnTo>
                      <a:pt x="215" y="36"/>
                    </a:lnTo>
                    <a:lnTo>
                      <a:pt x="217" y="29"/>
                    </a:lnTo>
                    <a:lnTo>
                      <a:pt x="217" y="29"/>
                    </a:lnTo>
                    <a:lnTo>
                      <a:pt x="219" y="27"/>
                    </a:lnTo>
                    <a:lnTo>
                      <a:pt x="221" y="25"/>
                    </a:lnTo>
                    <a:lnTo>
                      <a:pt x="223" y="25"/>
                    </a:lnTo>
                    <a:lnTo>
                      <a:pt x="225" y="27"/>
                    </a:lnTo>
                    <a:lnTo>
                      <a:pt x="230" y="25"/>
                    </a:lnTo>
                    <a:lnTo>
                      <a:pt x="232" y="23"/>
                    </a:lnTo>
                    <a:lnTo>
                      <a:pt x="236" y="6"/>
                    </a:lnTo>
                    <a:lnTo>
                      <a:pt x="249" y="0"/>
                    </a:lnTo>
                    <a:lnTo>
                      <a:pt x="253" y="2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4"/>
                    </a:lnTo>
                    <a:lnTo>
                      <a:pt x="253" y="6"/>
                    </a:lnTo>
                    <a:lnTo>
                      <a:pt x="253" y="10"/>
                    </a:lnTo>
                    <a:lnTo>
                      <a:pt x="251" y="14"/>
                    </a:lnTo>
                    <a:lnTo>
                      <a:pt x="255" y="17"/>
                    </a:lnTo>
                    <a:lnTo>
                      <a:pt x="266" y="14"/>
                    </a:lnTo>
                    <a:lnTo>
                      <a:pt x="268" y="17"/>
                    </a:lnTo>
                    <a:lnTo>
                      <a:pt x="272" y="23"/>
                    </a:lnTo>
                    <a:lnTo>
                      <a:pt x="274" y="27"/>
                    </a:lnTo>
                    <a:lnTo>
                      <a:pt x="276" y="31"/>
                    </a:lnTo>
                    <a:lnTo>
                      <a:pt x="281" y="31"/>
                    </a:lnTo>
                    <a:lnTo>
                      <a:pt x="285" y="29"/>
                    </a:lnTo>
                    <a:lnTo>
                      <a:pt x="291" y="23"/>
                    </a:lnTo>
                    <a:lnTo>
                      <a:pt x="295" y="21"/>
                    </a:lnTo>
                    <a:lnTo>
                      <a:pt x="308" y="34"/>
                    </a:lnTo>
                    <a:lnTo>
                      <a:pt x="312" y="38"/>
                    </a:lnTo>
                    <a:lnTo>
                      <a:pt x="321" y="36"/>
                    </a:lnTo>
                    <a:lnTo>
                      <a:pt x="325" y="38"/>
                    </a:lnTo>
                    <a:lnTo>
                      <a:pt x="325" y="44"/>
                    </a:lnTo>
                    <a:lnTo>
                      <a:pt x="323" y="51"/>
                    </a:lnTo>
                    <a:lnTo>
                      <a:pt x="323" y="53"/>
                    </a:lnTo>
                    <a:lnTo>
                      <a:pt x="344" y="63"/>
                    </a:lnTo>
                    <a:lnTo>
                      <a:pt x="349" y="63"/>
                    </a:lnTo>
                    <a:lnTo>
                      <a:pt x="353" y="63"/>
                    </a:lnTo>
                    <a:lnTo>
                      <a:pt x="357" y="65"/>
                    </a:lnTo>
                    <a:lnTo>
                      <a:pt x="368" y="68"/>
                    </a:lnTo>
                    <a:lnTo>
                      <a:pt x="372" y="70"/>
                    </a:lnTo>
                    <a:lnTo>
                      <a:pt x="376" y="65"/>
                    </a:lnTo>
                    <a:lnTo>
                      <a:pt x="385" y="65"/>
                    </a:lnTo>
                    <a:lnTo>
                      <a:pt x="406" y="59"/>
                    </a:lnTo>
                    <a:lnTo>
                      <a:pt x="406" y="59"/>
                    </a:lnTo>
                    <a:lnTo>
                      <a:pt x="408" y="59"/>
                    </a:lnTo>
                    <a:lnTo>
                      <a:pt x="410" y="61"/>
                    </a:lnTo>
                    <a:lnTo>
                      <a:pt x="412" y="63"/>
                    </a:lnTo>
                    <a:lnTo>
                      <a:pt x="412" y="65"/>
                    </a:lnTo>
                    <a:lnTo>
                      <a:pt x="415" y="72"/>
                    </a:lnTo>
                    <a:lnTo>
                      <a:pt x="419" y="72"/>
                    </a:lnTo>
                    <a:lnTo>
                      <a:pt x="421" y="70"/>
                    </a:lnTo>
                    <a:lnTo>
                      <a:pt x="432" y="65"/>
                    </a:lnTo>
                    <a:lnTo>
                      <a:pt x="432" y="65"/>
                    </a:lnTo>
                    <a:lnTo>
                      <a:pt x="434" y="65"/>
                    </a:lnTo>
                    <a:lnTo>
                      <a:pt x="438" y="68"/>
                    </a:lnTo>
                    <a:lnTo>
                      <a:pt x="442" y="68"/>
                    </a:lnTo>
                    <a:lnTo>
                      <a:pt x="444" y="70"/>
                    </a:lnTo>
                    <a:lnTo>
                      <a:pt x="446" y="72"/>
                    </a:lnTo>
                    <a:lnTo>
                      <a:pt x="455" y="91"/>
                    </a:lnTo>
                    <a:lnTo>
                      <a:pt x="457" y="95"/>
                    </a:lnTo>
                    <a:lnTo>
                      <a:pt x="455" y="99"/>
                    </a:lnTo>
                    <a:lnTo>
                      <a:pt x="446" y="110"/>
                    </a:lnTo>
                    <a:lnTo>
                      <a:pt x="446" y="112"/>
                    </a:lnTo>
                    <a:lnTo>
                      <a:pt x="446" y="114"/>
                    </a:lnTo>
                    <a:lnTo>
                      <a:pt x="449" y="116"/>
                    </a:lnTo>
                    <a:lnTo>
                      <a:pt x="449" y="119"/>
                    </a:lnTo>
                    <a:lnTo>
                      <a:pt x="451" y="121"/>
                    </a:lnTo>
                    <a:lnTo>
                      <a:pt x="453" y="121"/>
                    </a:lnTo>
                    <a:lnTo>
                      <a:pt x="453" y="123"/>
                    </a:lnTo>
                    <a:lnTo>
                      <a:pt x="453" y="125"/>
                    </a:lnTo>
                    <a:lnTo>
                      <a:pt x="453" y="127"/>
                    </a:lnTo>
                    <a:lnTo>
                      <a:pt x="451" y="129"/>
                    </a:lnTo>
                    <a:lnTo>
                      <a:pt x="449" y="131"/>
                    </a:lnTo>
                    <a:lnTo>
                      <a:pt x="449" y="133"/>
                    </a:lnTo>
                    <a:lnTo>
                      <a:pt x="449" y="136"/>
                    </a:lnTo>
                    <a:lnTo>
                      <a:pt x="451" y="138"/>
                    </a:lnTo>
                    <a:lnTo>
                      <a:pt x="453" y="140"/>
                    </a:lnTo>
                    <a:lnTo>
                      <a:pt x="455" y="142"/>
                    </a:lnTo>
                    <a:lnTo>
                      <a:pt x="455" y="142"/>
                    </a:lnTo>
                    <a:lnTo>
                      <a:pt x="455" y="144"/>
                    </a:lnTo>
                    <a:lnTo>
                      <a:pt x="457" y="148"/>
                    </a:lnTo>
                    <a:lnTo>
                      <a:pt x="459" y="150"/>
                    </a:lnTo>
                    <a:lnTo>
                      <a:pt x="459" y="150"/>
                    </a:lnTo>
                    <a:lnTo>
                      <a:pt x="463" y="153"/>
                    </a:lnTo>
                    <a:lnTo>
                      <a:pt x="463" y="155"/>
                    </a:lnTo>
                    <a:lnTo>
                      <a:pt x="466" y="155"/>
                    </a:lnTo>
                    <a:lnTo>
                      <a:pt x="466" y="159"/>
                    </a:lnTo>
                    <a:lnTo>
                      <a:pt x="466" y="165"/>
                    </a:lnTo>
                    <a:lnTo>
                      <a:pt x="463" y="174"/>
                    </a:lnTo>
                    <a:lnTo>
                      <a:pt x="463" y="178"/>
                    </a:lnTo>
                    <a:lnTo>
                      <a:pt x="461" y="182"/>
                    </a:lnTo>
                    <a:lnTo>
                      <a:pt x="459" y="184"/>
                    </a:lnTo>
                    <a:lnTo>
                      <a:pt x="457" y="184"/>
                    </a:lnTo>
                    <a:lnTo>
                      <a:pt x="451" y="187"/>
                    </a:lnTo>
                    <a:lnTo>
                      <a:pt x="449" y="187"/>
                    </a:lnTo>
                    <a:lnTo>
                      <a:pt x="449" y="189"/>
                    </a:lnTo>
                    <a:lnTo>
                      <a:pt x="449" y="195"/>
                    </a:lnTo>
                    <a:lnTo>
                      <a:pt x="451" y="206"/>
                    </a:lnTo>
                    <a:lnTo>
                      <a:pt x="451" y="212"/>
                    </a:lnTo>
                    <a:lnTo>
                      <a:pt x="451" y="214"/>
                    </a:lnTo>
                    <a:lnTo>
                      <a:pt x="444" y="229"/>
                    </a:lnTo>
                    <a:lnTo>
                      <a:pt x="444" y="231"/>
                    </a:lnTo>
                    <a:lnTo>
                      <a:pt x="444" y="231"/>
                    </a:lnTo>
                    <a:lnTo>
                      <a:pt x="446" y="231"/>
                    </a:lnTo>
                    <a:lnTo>
                      <a:pt x="449" y="231"/>
                    </a:lnTo>
                    <a:lnTo>
                      <a:pt x="451" y="231"/>
                    </a:lnTo>
                    <a:lnTo>
                      <a:pt x="455" y="229"/>
                    </a:lnTo>
                    <a:lnTo>
                      <a:pt x="455" y="229"/>
                    </a:lnTo>
                    <a:lnTo>
                      <a:pt x="457" y="231"/>
                    </a:lnTo>
                    <a:lnTo>
                      <a:pt x="457" y="231"/>
                    </a:lnTo>
                    <a:lnTo>
                      <a:pt x="457" y="233"/>
                    </a:lnTo>
                    <a:lnTo>
                      <a:pt x="455" y="235"/>
                    </a:lnTo>
                    <a:lnTo>
                      <a:pt x="455" y="235"/>
                    </a:lnTo>
                    <a:lnTo>
                      <a:pt x="453" y="238"/>
                    </a:lnTo>
                    <a:lnTo>
                      <a:pt x="453" y="240"/>
                    </a:lnTo>
                    <a:lnTo>
                      <a:pt x="453" y="242"/>
                    </a:lnTo>
                    <a:lnTo>
                      <a:pt x="455" y="244"/>
                    </a:lnTo>
                    <a:lnTo>
                      <a:pt x="455" y="246"/>
                    </a:lnTo>
                    <a:lnTo>
                      <a:pt x="457" y="246"/>
                    </a:lnTo>
                    <a:lnTo>
                      <a:pt x="457" y="248"/>
                    </a:lnTo>
                    <a:lnTo>
                      <a:pt x="461" y="248"/>
                    </a:lnTo>
                    <a:lnTo>
                      <a:pt x="466" y="246"/>
                    </a:lnTo>
                    <a:lnTo>
                      <a:pt x="468" y="246"/>
                    </a:lnTo>
                    <a:lnTo>
                      <a:pt x="470" y="244"/>
                    </a:lnTo>
                    <a:lnTo>
                      <a:pt x="470" y="244"/>
                    </a:lnTo>
                    <a:lnTo>
                      <a:pt x="470" y="242"/>
                    </a:lnTo>
                    <a:lnTo>
                      <a:pt x="470" y="242"/>
                    </a:lnTo>
                    <a:lnTo>
                      <a:pt x="472" y="240"/>
                    </a:lnTo>
                    <a:lnTo>
                      <a:pt x="472" y="235"/>
                    </a:lnTo>
                    <a:lnTo>
                      <a:pt x="472" y="233"/>
                    </a:lnTo>
                    <a:lnTo>
                      <a:pt x="472" y="231"/>
                    </a:lnTo>
                    <a:lnTo>
                      <a:pt x="472" y="231"/>
                    </a:lnTo>
                    <a:lnTo>
                      <a:pt x="474" y="231"/>
                    </a:lnTo>
                    <a:lnTo>
                      <a:pt x="476" y="231"/>
                    </a:lnTo>
                    <a:lnTo>
                      <a:pt x="478" y="233"/>
                    </a:lnTo>
                    <a:lnTo>
                      <a:pt x="480" y="235"/>
                    </a:lnTo>
                    <a:lnTo>
                      <a:pt x="487" y="242"/>
                    </a:lnTo>
                    <a:lnTo>
                      <a:pt x="489" y="244"/>
                    </a:lnTo>
                    <a:lnTo>
                      <a:pt x="491" y="244"/>
                    </a:lnTo>
                    <a:lnTo>
                      <a:pt x="491" y="244"/>
                    </a:lnTo>
                    <a:lnTo>
                      <a:pt x="493" y="242"/>
                    </a:lnTo>
                    <a:lnTo>
                      <a:pt x="493" y="242"/>
                    </a:lnTo>
                    <a:lnTo>
                      <a:pt x="495" y="242"/>
                    </a:lnTo>
                    <a:lnTo>
                      <a:pt x="495" y="242"/>
                    </a:lnTo>
                    <a:lnTo>
                      <a:pt x="497" y="242"/>
                    </a:lnTo>
                    <a:lnTo>
                      <a:pt x="500" y="240"/>
                    </a:lnTo>
                    <a:lnTo>
                      <a:pt x="500" y="240"/>
                    </a:lnTo>
                    <a:lnTo>
                      <a:pt x="502" y="242"/>
                    </a:lnTo>
                    <a:lnTo>
                      <a:pt x="500" y="244"/>
                    </a:lnTo>
                    <a:lnTo>
                      <a:pt x="500" y="246"/>
                    </a:lnTo>
                    <a:lnTo>
                      <a:pt x="500" y="250"/>
                    </a:lnTo>
                    <a:lnTo>
                      <a:pt x="502" y="255"/>
                    </a:lnTo>
                    <a:lnTo>
                      <a:pt x="502" y="257"/>
                    </a:lnTo>
                    <a:lnTo>
                      <a:pt x="502" y="257"/>
                    </a:lnTo>
                    <a:lnTo>
                      <a:pt x="500" y="265"/>
                    </a:lnTo>
                    <a:lnTo>
                      <a:pt x="497" y="272"/>
                    </a:lnTo>
                    <a:lnTo>
                      <a:pt x="495" y="276"/>
                    </a:lnTo>
                    <a:lnTo>
                      <a:pt x="493" y="278"/>
                    </a:lnTo>
                    <a:lnTo>
                      <a:pt x="493" y="280"/>
                    </a:lnTo>
                    <a:lnTo>
                      <a:pt x="493" y="280"/>
                    </a:lnTo>
                    <a:lnTo>
                      <a:pt x="493" y="282"/>
                    </a:lnTo>
                    <a:lnTo>
                      <a:pt x="493" y="282"/>
                    </a:lnTo>
                    <a:lnTo>
                      <a:pt x="495" y="284"/>
                    </a:lnTo>
                    <a:lnTo>
                      <a:pt x="497" y="286"/>
                    </a:lnTo>
                    <a:lnTo>
                      <a:pt x="497" y="289"/>
                    </a:lnTo>
                    <a:lnTo>
                      <a:pt x="497" y="291"/>
                    </a:lnTo>
                    <a:lnTo>
                      <a:pt x="495" y="297"/>
                    </a:lnTo>
                    <a:lnTo>
                      <a:pt x="495" y="301"/>
                    </a:lnTo>
                    <a:lnTo>
                      <a:pt x="493" y="308"/>
                    </a:lnTo>
                    <a:lnTo>
                      <a:pt x="493" y="310"/>
                    </a:lnTo>
                    <a:lnTo>
                      <a:pt x="493" y="312"/>
                    </a:lnTo>
                    <a:lnTo>
                      <a:pt x="493" y="314"/>
                    </a:lnTo>
                    <a:lnTo>
                      <a:pt x="493" y="316"/>
                    </a:lnTo>
                    <a:lnTo>
                      <a:pt x="493" y="316"/>
                    </a:lnTo>
                    <a:lnTo>
                      <a:pt x="493" y="318"/>
                    </a:lnTo>
                    <a:lnTo>
                      <a:pt x="495" y="323"/>
                    </a:lnTo>
                    <a:lnTo>
                      <a:pt x="495" y="325"/>
                    </a:lnTo>
                    <a:lnTo>
                      <a:pt x="497" y="327"/>
                    </a:lnTo>
                    <a:lnTo>
                      <a:pt x="497" y="329"/>
                    </a:lnTo>
                    <a:lnTo>
                      <a:pt x="497" y="331"/>
                    </a:lnTo>
                    <a:lnTo>
                      <a:pt x="493" y="337"/>
                    </a:lnTo>
                    <a:lnTo>
                      <a:pt x="493" y="340"/>
                    </a:lnTo>
                    <a:lnTo>
                      <a:pt x="493" y="342"/>
                    </a:lnTo>
                    <a:lnTo>
                      <a:pt x="493" y="344"/>
                    </a:lnTo>
                    <a:lnTo>
                      <a:pt x="491" y="350"/>
                    </a:lnTo>
                    <a:lnTo>
                      <a:pt x="491" y="352"/>
                    </a:lnTo>
                    <a:lnTo>
                      <a:pt x="491" y="354"/>
                    </a:lnTo>
                    <a:lnTo>
                      <a:pt x="493" y="359"/>
                    </a:lnTo>
                    <a:lnTo>
                      <a:pt x="495" y="365"/>
                    </a:lnTo>
                    <a:lnTo>
                      <a:pt x="497" y="369"/>
                    </a:lnTo>
                    <a:lnTo>
                      <a:pt x="500" y="369"/>
                    </a:lnTo>
                    <a:lnTo>
                      <a:pt x="502" y="369"/>
                    </a:lnTo>
                    <a:lnTo>
                      <a:pt x="504" y="369"/>
                    </a:lnTo>
                    <a:lnTo>
                      <a:pt x="504" y="371"/>
                    </a:lnTo>
                    <a:lnTo>
                      <a:pt x="506" y="374"/>
                    </a:lnTo>
                    <a:lnTo>
                      <a:pt x="508" y="378"/>
                    </a:lnTo>
                    <a:lnTo>
                      <a:pt x="510" y="378"/>
                    </a:lnTo>
                    <a:lnTo>
                      <a:pt x="510" y="380"/>
                    </a:lnTo>
                    <a:lnTo>
                      <a:pt x="508" y="380"/>
                    </a:lnTo>
                    <a:lnTo>
                      <a:pt x="504" y="389"/>
                    </a:lnTo>
                    <a:lnTo>
                      <a:pt x="502" y="403"/>
                    </a:lnTo>
                    <a:lnTo>
                      <a:pt x="500" y="406"/>
                    </a:lnTo>
                    <a:lnTo>
                      <a:pt x="500" y="408"/>
                    </a:lnTo>
                    <a:lnTo>
                      <a:pt x="500" y="410"/>
                    </a:lnTo>
                    <a:lnTo>
                      <a:pt x="504" y="418"/>
                    </a:lnTo>
                    <a:lnTo>
                      <a:pt x="508" y="423"/>
                    </a:lnTo>
                    <a:lnTo>
                      <a:pt x="508" y="425"/>
                    </a:lnTo>
                    <a:lnTo>
                      <a:pt x="519" y="431"/>
                    </a:lnTo>
                    <a:lnTo>
                      <a:pt x="521" y="437"/>
                    </a:lnTo>
                    <a:lnTo>
                      <a:pt x="523" y="440"/>
                    </a:lnTo>
                    <a:lnTo>
                      <a:pt x="525" y="440"/>
                    </a:lnTo>
                    <a:lnTo>
                      <a:pt x="531" y="442"/>
                    </a:lnTo>
                    <a:lnTo>
                      <a:pt x="538" y="448"/>
                    </a:lnTo>
                    <a:lnTo>
                      <a:pt x="561" y="471"/>
                    </a:lnTo>
                    <a:lnTo>
                      <a:pt x="563" y="476"/>
                    </a:lnTo>
                    <a:lnTo>
                      <a:pt x="563" y="476"/>
                    </a:lnTo>
                    <a:lnTo>
                      <a:pt x="563" y="478"/>
                    </a:lnTo>
                    <a:lnTo>
                      <a:pt x="565" y="480"/>
                    </a:lnTo>
                    <a:lnTo>
                      <a:pt x="568" y="482"/>
                    </a:lnTo>
                    <a:lnTo>
                      <a:pt x="570" y="484"/>
                    </a:lnTo>
                    <a:lnTo>
                      <a:pt x="580" y="488"/>
                    </a:lnTo>
                    <a:lnTo>
                      <a:pt x="585" y="493"/>
                    </a:lnTo>
                    <a:lnTo>
                      <a:pt x="587" y="493"/>
                    </a:lnTo>
                    <a:lnTo>
                      <a:pt x="589" y="493"/>
                    </a:lnTo>
                    <a:lnTo>
                      <a:pt x="591" y="493"/>
                    </a:lnTo>
                    <a:lnTo>
                      <a:pt x="593" y="491"/>
                    </a:lnTo>
                    <a:lnTo>
                      <a:pt x="595" y="491"/>
                    </a:lnTo>
                    <a:lnTo>
                      <a:pt x="595" y="486"/>
                    </a:lnTo>
                    <a:lnTo>
                      <a:pt x="595" y="486"/>
                    </a:lnTo>
                    <a:lnTo>
                      <a:pt x="597" y="484"/>
                    </a:lnTo>
                    <a:lnTo>
                      <a:pt x="597" y="484"/>
                    </a:lnTo>
                    <a:lnTo>
                      <a:pt x="599" y="484"/>
                    </a:lnTo>
                    <a:lnTo>
                      <a:pt x="602" y="486"/>
                    </a:lnTo>
                    <a:lnTo>
                      <a:pt x="610" y="495"/>
                    </a:lnTo>
                    <a:lnTo>
                      <a:pt x="627" y="503"/>
                    </a:lnTo>
                    <a:lnTo>
                      <a:pt x="631" y="505"/>
                    </a:lnTo>
                    <a:lnTo>
                      <a:pt x="646" y="505"/>
                    </a:lnTo>
                    <a:lnTo>
                      <a:pt x="651" y="501"/>
                    </a:lnTo>
                    <a:lnTo>
                      <a:pt x="655" y="499"/>
                    </a:lnTo>
                    <a:lnTo>
                      <a:pt x="657" y="495"/>
                    </a:lnTo>
                    <a:lnTo>
                      <a:pt x="659" y="493"/>
                    </a:lnTo>
                    <a:lnTo>
                      <a:pt x="659" y="493"/>
                    </a:lnTo>
                    <a:lnTo>
                      <a:pt x="659" y="491"/>
                    </a:lnTo>
                    <a:lnTo>
                      <a:pt x="659" y="488"/>
                    </a:lnTo>
                    <a:lnTo>
                      <a:pt x="661" y="488"/>
                    </a:lnTo>
                    <a:lnTo>
                      <a:pt x="663" y="488"/>
                    </a:lnTo>
                    <a:lnTo>
                      <a:pt x="676" y="495"/>
                    </a:lnTo>
                    <a:lnTo>
                      <a:pt x="708" y="508"/>
                    </a:lnTo>
                    <a:lnTo>
                      <a:pt x="710" y="508"/>
                    </a:lnTo>
                    <a:lnTo>
                      <a:pt x="723" y="508"/>
                    </a:lnTo>
                    <a:lnTo>
                      <a:pt x="729" y="510"/>
                    </a:lnTo>
                    <a:lnTo>
                      <a:pt x="731" y="512"/>
                    </a:lnTo>
                    <a:lnTo>
                      <a:pt x="733" y="520"/>
                    </a:lnTo>
                    <a:lnTo>
                      <a:pt x="736" y="520"/>
                    </a:lnTo>
                    <a:lnTo>
                      <a:pt x="740" y="520"/>
                    </a:lnTo>
                    <a:lnTo>
                      <a:pt x="753" y="518"/>
                    </a:lnTo>
                    <a:lnTo>
                      <a:pt x="759" y="518"/>
                    </a:lnTo>
                    <a:lnTo>
                      <a:pt x="763" y="520"/>
                    </a:lnTo>
                    <a:lnTo>
                      <a:pt x="767" y="522"/>
                    </a:lnTo>
                    <a:lnTo>
                      <a:pt x="770" y="525"/>
                    </a:lnTo>
                    <a:lnTo>
                      <a:pt x="772" y="527"/>
                    </a:lnTo>
                    <a:lnTo>
                      <a:pt x="774" y="529"/>
                    </a:lnTo>
                    <a:lnTo>
                      <a:pt x="795" y="539"/>
                    </a:lnTo>
                    <a:lnTo>
                      <a:pt x="801" y="542"/>
                    </a:lnTo>
                    <a:lnTo>
                      <a:pt x="821" y="535"/>
                    </a:lnTo>
                    <a:lnTo>
                      <a:pt x="823" y="535"/>
                    </a:lnTo>
                    <a:lnTo>
                      <a:pt x="827" y="537"/>
                    </a:lnTo>
                    <a:lnTo>
                      <a:pt x="829" y="539"/>
                    </a:lnTo>
                    <a:lnTo>
                      <a:pt x="831" y="539"/>
                    </a:lnTo>
                    <a:lnTo>
                      <a:pt x="831" y="537"/>
                    </a:lnTo>
                    <a:lnTo>
                      <a:pt x="833" y="533"/>
                    </a:lnTo>
                    <a:lnTo>
                      <a:pt x="836" y="531"/>
                    </a:lnTo>
                    <a:lnTo>
                      <a:pt x="838" y="529"/>
                    </a:lnTo>
                    <a:lnTo>
                      <a:pt x="848" y="529"/>
                    </a:lnTo>
                    <a:lnTo>
                      <a:pt x="855" y="531"/>
                    </a:lnTo>
                    <a:lnTo>
                      <a:pt x="853" y="537"/>
                    </a:lnTo>
                    <a:lnTo>
                      <a:pt x="844" y="550"/>
                    </a:lnTo>
                    <a:lnTo>
                      <a:pt x="838" y="567"/>
                    </a:lnTo>
                    <a:lnTo>
                      <a:pt x="836" y="571"/>
                    </a:lnTo>
                    <a:lnTo>
                      <a:pt x="836" y="576"/>
                    </a:lnTo>
                    <a:lnTo>
                      <a:pt x="840" y="588"/>
                    </a:lnTo>
                    <a:lnTo>
                      <a:pt x="840" y="593"/>
                    </a:lnTo>
                    <a:lnTo>
                      <a:pt x="844" y="599"/>
                    </a:lnTo>
                    <a:lnTo>
                      <a:pt x="846" y="603"/>
                    </a:lnTo>
                    <a:lnTo>
                      <a:pt x="850" y="607"/>
                    </a:lnTo>
                    <a:lnTo>
                      <a:pt x="850" y="614"/>
                    </a:lnTo>
                    <a:lnTo>
                      <a:pt x="844" y="629"/>
                    </a:lnTo>
                    <a:lnTo>
                      <a:pt x="827" y="646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A0868FD5-5B90-494D-82CC-EFF6AA579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1135" y="2031207"/>
                <a:ext cx="1100138" cy="997744"/>
              </a:xfrm>
              <a:custGeom>
                <a:avLst/>
                <a:gdLst>
                  <a:gd name="T0" fmla="*/ 920 w 924"/>
                  <a:gd name="T1" fmla="*/ 211 h 838"/>
                  <a:gd name="T2" fmla="*/ 890 w 924"/>
                  <a:gd name="T3" fmla="*/ 370 h 838"/>
                  <a:gd name="T4" fmla="*/ 833 w 924"/>
                  <a:gd name="T5" fmla="*/ 323 h 838"/>
                  <a:gd name="T6" fmla="*/ 799 w 924"/>
                  <a:gd name="T7" fmla="*/ 289 h 838"/>
                  <a:gd name="T8" fmla="*/ 748 w 924"/>
                  <a:gd name="T9" fmla="*/ 292 h 838"/>
                  <a:gd name="T10" fmla="*/ 718 w 924"/>
                  <a:gd name="T11" fmla="*/ 317 h 838"/>
                  <a:gd name="T12" fmla="*/ 712 w 924"/>
                  <a:gd name="T13" fmla="*/ 368 h 838"/>
                  <a:gd name="T14" fmla="*/ 618 w 924"/>
                  <a:gd name="T15" fmla="*/ 436 h 838"/>
                  <a:gd name="T16" fmla="*/ 599 w 924"/>
                  <a:gd name="T17" fmla="*/ 470 h 838"/>
                  <a:gd name="T18" fmla="*/ 504 w 924"/>
                  <a:gd name="T19" fmla="*/ 523 h 838"/>
                  <a:gd name="T20" fmla="*/ 465 w 924"/>
                  <a:gd name="T21" fmla="*/ 547 h 838"/>
                  <a:gd name="T22" fmla="*/ 427 w 924"/>
                  <a:gd name="T23" fmla="*/ 574 h 838"/>
                  <a:gd name="T24" fmla="*/ 372 w 924"/>
                  <a:gd name="T25" fmla="*/ 630 h 838"/>
                  <a:gd name="T26" fmla="*/ 336 w 924"/>
                  <a:gd name="T27" fmla="*/ 681 h 838"/>
                  <a:gd name="T28" fmla="*/ 263 w 924"/>
                  <a:gd name="T29" fmla="*/ 700 h 838"/>
                  <a:gd name="T30" fmla="*/ 193 w 924"/>
                  <a:gd name="T31" fmla="*/ 734 h 838"/>
                  <a:gd name="T32" fmla="*/ 161 w 924"/>
                  <a:gd name="T33" fmla="*/ 783 h 838"/>
                  <a:gd name="T34" fmla="*/ 146 w 924"/>
                  <a:gd name="T35" fmla="*/ 834 h 838"/>
                  <a:gd name="T36" fmla="*/ 127 w 924"/>
                  <a:gd name="T37" fmla="*/ 800 h 838"/>
                  <a:gd name="T38" fmla="*/ 104 w 924"/>
                  <a:gd name="T39" fmla="*/ 785 h 838"/>
                  <a:gd name="T40" fmla="*/ 42 w 924"/>
                  <a:gd name="T41" fmla="*/ 759 h 838"/>
                  <a:gd name="T42" fmla="*/ 19 w 924"/>
                  <a:gd name="T43" fmla="*/ 729 h 838"/>
                  <a:gd name="T44" fmla="*/ 12 w 924"/>
                  <a:gd name="T45" fmla="*/ 715 h 838"/>
                  <a:gd name="T46" fmla="*/ 6 w 924"/>
                  <a:gd name="T47" fmla="*/ 691 h 838"/>
                  <a:gd name="T48" fmla="*/ 23 w 924"/>
                  <a:gd name="T49" fmla="*/ 657 h 838"/>
                  <a:gd name="T50" fmla="*/ 40 w 924"/>
                  <a:gd name="T51" fmla="*/ 661 h 838"/>
                  <a:gd name="T52" fmla="*/ 63 w 924"/>
                  <a:gd name="T53" fmla="*/ 644 h 838"/>
                  <a:gd name="T54" fmla="*/ 80 w 924"/>
                  <a:gd name="T55" fmla="*/ 604 h 838"/>
                  <a:gd name="T56" fmla="*/ 108 w 924"/>
                  <a:gd name="T57" fmla="*/ 574 h 838"/>
                  <a:gd name="T58" fmla="*/ 97 w 924"/>
                  <a:gd name="T59" fmla="*/ 555 h 838"/>
                  <a:gd name="T60" fmla="*/ 93 w 924"/>
                  <a:gd name="T61" fmla="*/ 540 h 838"/>
                  <a:gd name="T62" fmla="*/ 89 w 924"/>
                  <a:gd name="T63" fmla="*/ 523 h 838"/>
                  <a:gd name="T64" fmla="*/ 138 w 924"/>
                  <a:gd name="T65" fmla="*/ 493 h 838"/>
                  <a:gd name="T66" fmla="*/ 185 w 924"/>
                  <a:gd name="T67" fmla="*/ 459 h 838"/>
                  <a:gd name="T68" fmla="*/ 202 w 924"/>
                  <a:gd name="T69" fmla="*/ 449 h 838"/>
                  <a:gd name="T70" fmla="*/ 144 w 924"/>
                  <a:gd name="T71" fmla="*/ 387 h 838"/>
                  <a:gd name="T72" fmla="*/ 44 w 924"/>
                  <a:gd name="T73" fmla="*/ 355 h 838"/>
                  <a:gd name="T74" fmla="*/ 25 w 924"/>
                  <a:gd name="T75" fmla="*/ 317 h 838"/>
                  <a:gd name="T76" fmla="*/ 4 w 924"/>
                  <a:gd name="T77" fmla="*/ 268 h 838"/>
                  <a:gd name="T78" fmla="*/ 19 w 924"/>
                  <a:gd name="T79" fmla="*/ 245 h 838"/>
                  <a:gd name="T80" fmla="*/ 2 w 924"/>
                  <a:gd name="T81" fmla="*/ 200 h 838"/>
                  <a:gd name="T82" fmla="*/ 6 w 924"/>
                  <a:gd name="T83" fmla="*/ 177 h 838"/>
                  <a:gd name="T84" fmla="*/ 14 w 924"/>
                  <a:gd name="T85" fmla="*/ 126 h 838"/>
                  <a:gd name="T86" fmla="*/ 76 w 924"/>
                  <a:gd name="T87" fmla="*/ 104 h 838"/>
                  <a:gd name="T88" fmla="*/ 146 w 924"/>
                  <a:gd name="T89" fmla="*/ 83 h 838"/>
                  <a:gd name="T90" fmla="*/ 212 w 924"/>
                  <a:gd name="T91" fmla="*/ 39 h 838"/>
                  <a:gd name="T92" fmla="*/ 255 w 924"/>
                  <a:gd name="T93" fmla="*/ 49 h 838"/>
                  <a:gd name="T94" fmla="*/ 297 w 924"/>
                  <a:gd name="T95" fmla="*/ 68 h 838"/>
                  <a:gd name="T96" fmla="*/ 321 w 924"/>
                  <a:gd name="T97" fmla="*/ 94 h 838"/>
                  <a:gd name="T98" fmla="*/ 323 w 924"/>
                  <a:gd name="T99" fmla="*/ 121 h 838"/>
                  <a:gd name="T100" fmla="*/ 325 w 924"/>
                  <a:gd name="T101" fmla="*/ 158 h 838"/>
                  <a:gd name="T102" fmla="*/ 340 w 924"/>
                  <a:gd name="T103" fmla="*/ 160 h 838"/>
                  <a:gd name="T104" fmla="*/ 414 w 924"/>
                  <a:gd name="T105" fmla="*/ 143 h 838"/>
                  <a:gd name="T106" fmla="*/ 506 w 924"/>
                  <a:gd name="T107" fmla="*/ 155 h 838"/>
                  <a:gd name="T108" fmla="*/ 599 w 924"/>
                  <a:gd name="T109" fmla="*/ 87 h 838"/>
                  <a:gd name="T110" fmla="*/ 693 w 924"/>
                  <a:gd name="T111" fmla="*/ 36 h 838"/>
                  <a:gd name="T112" fmla="*/ 835 w 924"/>
                  <a:gd name="T113" fmla="*/ 22 h 838"/>
                  <a:gd name="T114" fmla="*/ 895 w 924"/>
                  <a:gd name="T115" fmla="*/ 94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24" h="838">
                    <a:moveTo>
                      <a:pt x="922" y="138"/>
                    </a:moveTo>
                    <a:lnTo>
                      <a:pt x="922" y="138"/>
                    </a:lnTo>
                    <a:lnTo>
                      <a:pt x="924" y="141"/>
                    </a:lnTo>
                    <a:lnTo>
                      <a:pt x="922" y="151"/>
                    </a:lnTo>
                    <a:lnTo>
                      <a:pt x="920" y="166"/>
                    </a:lnTo>
                    <a:lnTo>
                      <a:pt x="920" y="181"/>
                    </a:lnTo>
                    <a:lnTo>
                      <a:pt x="922" y="194"/>
                    </a:lnTo>
                    <a:lnTo>
                      <a:pt x="924" y="200"/>
                    </a:lnTo>
                    <a:lnTo>
                      <a:pt x="922" y="204"/>
                    </a:lnTo>
                    <a:lnTo>
                      <a:pt x="920" y="207"/>
                    </a:lnTo>
                    <a:lnTo>
                      <a:pt x="920" y="211"/>
                    </a:lnTo>
                    <a:lnTo>
                      <a:pt x="920" y="215"/>
                    </a:lnTo>
                    <a:lnTo>
                      <a:pt x="922" y="226"/>
                    </a:lnTo>
                    <a:lnTo>
                      <a:pt x="922" y="232"/>
                    </a:lnTo>
                    <a:lnTo>
                      <a:pt x="916" y="270"/>
                    </a:lnTo>
                    <a:lnTo>
                      <a:pt x="907" y="313"/>
                    </a:lnTo>
                    <a:lnTo>
                      <a:pt x="899" y="328"/>
                    </a:lnTo>
                    <a:lnTo>
                      <a:pt x="895" y="336"/>
                    </a:lnTo>
                    <a:lnTo>
                      <a:pt x="897" y="345"/>
                    </a:lnTo>
                    <a:lnTo>
                      <a:pt x="895" y="360"/>
                    </a:lnTo>
                    <a:lnTo>
                      <a:pt x="893" y="366"/>
                    </a:lnTo>
                    <a:lnTo>
                      <a:pt x="890" y="370"/>
                    </a:lnTo>
                    <a:lnTo>
                      <a:pt x="886" y="372"/>
                    </a:lnTo>
                    <a:lnTo>
                      <a:pt x="880" y="372"/>
                    </a:lnTo>
                    <a:lnTo>
                      <a:pt x="867" y="372"/>
                    </a:lnTo>
                    <a:lnTo>
                      <a:pt x="852" y="366"/>
                    </a:lnTo>
                    <a:lnTo>
                      <a:pt x="848" y="364"/>
                    </a:lnTo>
                    <a:lnTo>
                      <a:pt x="835" y="364"/>
                    </a:lnTo>
                    <a:lnTo>
                      <a:pt x="833" y="360"/>
                    </a:lnTo>
                    <a:lnTo>
                      <a:pt x="833" y="351"/>
                    </a:lnTo>
                    <a:lnTo>
                      <a:pt x="835" y="336"/>
                    </a:lnTo>
                    <a:lnTo>
                      <a:pt x="837" y="330"/>
                    </a:lnTo>
                    <a:lnTo>
                      <a:pt x="833" y="323"/>
                    </a:lnTo>
                    <a:lnTo>
                      <a:pt x="829" y="323"/>
                    </a:lnTo>
                    <a:lnTo>
                      <a:pt x="814" y="334"/>
                    </a:lnTo>
                    <a:lnTo>
                      <a:pt x="810" y="332"/>
                    </a:lnTo>
                    <a:lnTo>
                      <a:pt x="810" y="326"/>
                    </a:lnTo>
                    <a:lnTo>
                      <a:pt x="812" y="319"/>
                    </a:lnTo>
                    <a:lnTo>
                      <a:pt x="814" y="311"/>
                    </a:lnTo>
                    <a:lnTo>
                      <a:pt x="812" y="304"/>
                    </a:lnTo>
                    <a:lnTo>
                      <a:pt x="810" y="300"/>
                    </a:lnTo>
                    <a:lnTo>
                      <a:pt x="808" y="296"/>
                    </a:lnTo>
                    <a:lnTo>
                      <a:pt x="803" y="292"/>
                    </a:lnTo>
                    <a:lnTo>
                      <a:pt x="799" y="289"/>
                    </a:lnTo>
                    <a:lnTo>
                      <a:pt x="788" y="289"/>
                    </a:lnTo>
                    <a:lnTo>
                      <a:pt x="784" y="287"/>
                    </a:lnTo>
                    <a:lnTo>
                      <a:pt x="780" y="283"/>
                    </a:lnTo>
                    <a:lnTo>
                      <a:pt x="780" y="281"/>
                    </a:lnTo>
                    <a:lnTo>
                      <a:pt x="778" y="277"/>
                    </a:lnTo>
                    <a:lnTo>
                      <a:pt x="776" y="272"/>
                    </a:lnTo>
                    <a:lnTo>
                      <a:pt x="774" y="281"/>
                    </a:lnTo>
                    <a:lnTo>
                      <a:pt x="771" y="283"/>
                    </a:lnTo>
                    <a:lnTo>
                      <a:pt x="759" y="285"/>
                    </a:lnTo>
                    <a:lnTo>
                      <a:pt x="750" y="289"/>
                    </a:lnTo>
                    <a:lnTo>
                      <a:pt x="748" y="292"/>
                    </a:lnTo>
                    <a:lnTo>
                      <a:pt x="744" y="289"/>
                    </a:lnTo>
                    <a:lnTo>
                      <a:pt x="742" y="287"/>
                    </a:lnTo>
                    <a:lnTo>
                      <a:pt x="740" y="285"/>
                    </a:lnTo>
                    <a:lnTo>
                      <a:pt x="735" y="283"/>
                    </a:lnTo>
                    <a:lnTo>
                      <a:pt x="723" y="281"/>
                    </a:lnTo>
                    <a:lnTo>
                      <a:pt x="714" y="285"/>
                    </a:lnTo>
                    <a:lnTo>
                      <a:pt x="708" y="294"/>
                    </a:lnTo>
                    <a:lnTo>
                      <a:pt x="705" y="309"/>
                    </a:lnTo>
                    <a:lnTo>
                      <a:pt x="703" y="315"/>
                    </a:lnTo>
                    <a:lnTo>
                      <a:pt x="708" y="317"/>
                    </a:lnTo>
                    <a:lnTo>
                      <a:pt x="718" y="317"/>
                    </a:lnTo>
                    <a:lnTo>
                      <a:pt x="725" y="317"/>
                    </a:lnTo>
                    <a:lnTo>
                      <a:pt x="725" y="319"/>
                    </a:lnTo>
                    <a:lnTo>
                      <a:pt x="723" y="321"/>
                    </a:lnTo>
                    <a:lnTo>
                      <a:pt x="723" y="326"/>
                    </a:lnTo>
                    <a:lnTo>
                      <a:pt x="733" y="334"/>
                    </a:lnTo>
                    <a:lnTo>
                      <a:pt x="746" y="334"/>
                    </a:lnTo>
                    <a:lnTo>
                      <a:pt x="754" y="338"/>
                    </a:lnTo>
                    <a:lnTo>
                      <a:pt x="757" y="351"/>
                    </a:lnTo>
                    <a:lnTo>
                      <a:pt x="748" y="362"/>
                    </a:lnTo>
                    <a:lnTo>
                      <a:pt x="723" y="364"/>
                    </a:lnTo>
                    <a:lnTo>
                      <a:pt x="712" y="368"/>
                    </a:lnTo>
                    <a:lnTo>
                      <a:pt x="708" y="372"/>
                    </a:lnTo>
                    <a:lnTo>
                      <a:pt x="705" y="381"/>
                    </a:lnTo>
                    <a:lnTo>
                      <a:pt x="701" y="385"/>
                    </a:lnTo>
                    <a:lnTo>
                      <a:pt x="657" y="417"/>
                    </a:lnTo>
                    <a:lnTo>
                      <a:pt x="650" y="419"/>
                    </a:lnTo>
                    <a:lnTo>
                      <a:pt x="637" y="419"/>
                    </a:lnTo>
                    <a:lnTo>
                      <a:pt x="631" y="423"/>
                    </a:lnTo>
                    <a:lnTo>
                      <a:pt x="629" y="425"/>
                    </a:lnTo>
                    <a:lnTo>
                      <a:pt x="625" y="432"/>
                    </a:lnTo>
                    <a:lnTo>
                      <a:pt x="623" y="436"/>
                    </a:lnTo>
                    <a:lnTo>
                      <a:pt x="618" y="436"/>
                    </a:lnTo>
                    <a:lnTo>
                      <a:pt x="616" y="436"/>
                    </a:lnTo>
                    <a:lnTo>
                      <a:pt x="612" y="438"/>
                    </a:lnTo>
                    <a:lnTo>
                      <a:pt x="610" y="442"/>
                    </a:lnTo>
                    <a:lnTo>
                      <a:pt x="610" y="447"/>
                    </a:lnTo>
                    <a:lnTo>
                      <a:pt x="612" y="451"/>
                    </a:lnTo>
                    <a:lnTo>
                      <a:pt x="612" y="455"/>
                    </a:lnTo>
                    <a:lnTo>
                      <a:pt x="614" y="457"/>
                    </a:lnTo>
                    <a:lnTo>
                      <a:pt x="612" y="462"/>
                    </a:lnTo>
                    <a:lnTo>
                      <a:pt x="610" y="462"/>
                    </a:lnTo>
                    <a:lnTo>
                      <a:pt x="608" y="462"/>
                    </a:lnTo>
                    <a:lnTo>
                      <a:pt x="599" y="470"/>
                    </a:lnTo>
                    <a:lnTo>
                      <a:pt x="595" y="472"/>
                    </a:lnTo>
                    <a:lnTo>
                      <a:pt x="580" y="472"/>
                    </a:lnTo>
                    <a:lnTo>
                      <a:pt x="572" y="474"/>
                    </a:lnTo>
                    <a:lnTo>
                      <a:pt x="561" y="481"/>
                    </a:lnTo>
                    <a:lnTo>
                      <a:pt x="555" y="483"/>
                    </a:lnTo>
                    <a:lnTo>
                      <a:pt x="527" y="489"/>
                    </a:lnTo>
                    <a:lnTo>
                      <a:pt x="512" y="493"/>
                    </a:lnTo>
                    <a:lnTo>
                      <a:pt x="501" y="504"/>
                    </a:lnTo>
                    <a:lnTo>
                      <a:pt x="506" y="510"/>
                    </a:lnTo>
                    <a:lnTo>
                      <a:pt x="506" y="519"/>
                    </a:lnTo>
                    <a:lnTo>
                      <a:pt x="504" y="523"/>
                    </a:lnTo>
                    <a:lnTo>
                      <a:pt x="497" y="530"/>
                    </a:lnTo>
                    <a:lnTo>
                      <a:pt x="501" y="534"/>
                    </a:lnTo>
                    <a:lnTo>
                      <a:pt x="501" y="536"/>
                    </a:lnTo>
                    <a:lnTo>
                      <a:pt x="499" y="538"/>
                    </a:lnTo>
                    <a:lnTo>
                      <a:pt x="497" y="540"/>
                    </a:lnTo>
                    <a:lnTo>
                      <a:pt x="493" y="549"/>
                    </a:lnTo>
                    <a:lnTo>
                      <a:pt x="489" y="555"/>
                    </a:lnTo>
                    <a:lnTo>
                      <a:pt x="482" y="557"/>
                    </a:lnTo>
                    <a:lnTo>
                      <a:pt x="474" y="555"/>
                    </a:lnTo>
                    <a:lnTo>
                      <a:pt x="472" y="553"/>
                    </a:lnTo>
                    <a:lnTo>
                      <a:pt x="465" y="547"/>
                    </a:lnTo>
                    <a:lnTo>
                      <a:pt x="463" y="544"/>
                    </a:lnTo>
                    <a:lnTo>
                      <a:pt x="459" y="544"/>
                    </a:lnTo>
                    <a:lnTo>
                      <a:pt x="459" y="544"/>
                    </a:lnTo>
                    <a:lnTo>
                      <a:pt x="459" y="547"/>
                    </a:lnTo>
                    <a:lnTo>
                      <a:pt x="457" y="549"/>
                    </a:lnTo>
                    <a:lnTo>
                      <a:pt x="446" y="559"/>
                    </a:lnTo>
                    <a:lnTo>
                      <a:pt x="446" y="564"/>
                    </a:lnTo>
                    <a:lnTo>
                      <a:pt x="444" y="574"/>
                    </a:lnTo>
                    <a:lnTo>
                      <a:pt x="438" y="578"/>
                    </a:lnTo>
                    <a:lnTo>
                      <a:pt x="431" y="576"/>
                    </a:lnTo>
                    <a:lnTo>
                      <a:pt x="427" y="574"/>
                    </a:lnTo>
                    <a:lnTo>
                      <a:pt x="421" y="574"/>
                    </a:lnTo>
                    <a:lnTo>
                      <a:pt x="414" y="606"/>
                    </a:lnTo>
                    <a:lnTo>
                      <a:pt x="412" y="615"/>
                    </a:lnTo>
                    <a:lnTo>
                      <a:pt x="404" y="621"/>
                    </a:lnTo>
                    <a:lnTo>
                      <a:pt x="387" y="623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8" y="627"/>
                    </a:lnTo>
                    <a:lnTo>
                      <a:pt x="376" y="630"/>
                    </a:lnTo>
                    <a:lnTo>
                      <a:pt x="372" y="630"/>
                    </a:lnTo>
                    <a:lnTo>
                      <a:pt x="370" y="632"/>
                    </a:lnTo>
                    <a:lnTo>
                      <a:pt x="367" y="630"/>
                    </a:lnTo>
                    <a:lnTo>
                      <a:pt x="363" y="630"/>
                    </a:lnTo>
                    <a:lnTo>
                      <a:pt x="361" y="630"/>
                    </a:lnTo>
                    <a:lnTo>
                      <a:pt x="359" y="630"/>
                    </a:lnTo>
                    <a:lnTo>
                      <a:pt x="357" y="632"/>
                    </a:lnTo>
                    <a:lnTo>
                      <a:pt x="357" y="653"/>
                    </a:lnTo>
                    <a:lnTo>
                      <a:pt x="357" y="664"/>
                    </a:lnTo>
                    <a:lnTo>
                      <a:pt x="355" y="670"/>
                    </a:lnTo>
                    <a:lnTo>
                      <a:pt x="346" y="681"/>
                    </a:lnTo>
                    <a:lnTo>
                      <a:pt x="336" y="681"/>
                    </a:lnTo>
                    <a:lnTo>
                      <a:pt x="302" y="668"/>
                    </a:lnTo>
                    <a:lnTo>
                      <a:pt x="299" y="668"/>
                    </a:lnTo>
                    <a:lnTo>
                      <a:pt x="295" y="668"/>
                    </a:lnTo>
                    <a:lnTo>
                      <a:pt x="291" y="672"/>
                    </a:lnTo>
                    <a:lnTo>
                      <a:pt x="291" y="674"/>
                    </a:lnTo>
                    <a:lnTo>
                      <a:pt x="285" y="674"/>
                    </a:lnTo>
                    <a:lnTo>
                      <a:pt x="278" y="674"/>
                    </a:lnTo>
                    <a:lnTo>
                      <a:pt x="274" y="678"/>
                    </a:lnTo>
                    <a:lnTo>
                      <a:pt x="270" y="683"/>
                    </a:lnTo>
                    <a:lnTo>
                      <a:pt x="265" y="695"/>
                    </a:lnTo>
                    <a:lnTo>
                      <a:pt x="263" y="700"/>
                    </a:lnTo>
                    <a:lnTo>
                      <a:pt x="259" y="700"/>
                    </a:lnTo>
                    <a:lnTo>
                      <a:pt x="240" y="700"/>
                    </a:lnTo>
                    <a:lnTo>
                      <a:pt x="216" y="706"/>
                    </a:lnTo>
                    <a:lnTo>
                      <a:pt x="204" y="710"/>
                    </a:lnTo>
                    <a:lnTo>
                      <a:pt x="195" y="721"/>
                    </a:lnTo>
                    <a:lnTo>
                      <a:pt x="195" y="723"/>
                    </a:lnTo>
                    <a:lnTo>
                      <a:pt x="193" y="725"/>
                    </a:lnTo>
                    <a:lnTo>
                      <a:pt x="193" y="727"/>
                    </a:lnTo>
                    <a:lnTo>
                      <a:pt x="193" y="732"/>
                    </a:lnTo>
                    <a:lnTo>
                      <a:pt x="193" y="732"/>
                    </a:lnTo>
                    <a:lnTo>
                      <a:pt x="193" y="734"/>
                    </a:lnTo>
                    <a:lnTo>
                      <a:pt x="195" y="736"/>
                    </a:lnTo>
                    <a:lnTo>
                      <a:pt x="193" y="738"/>
                    </a:lnTo>
                    <a:lnTo>
                      <a:pt x="193" y="738"/>
                    </a:lnTo>
                    <a:lnTo>
                      <a:pt x="189" y="738"/>
                    </a:lnTo>
                    <a:lnTo>
                      <a:pt x="189" y="740"/>
                    </a:lnTo>
                    <a:lnTo>
                      <a:pt x="185" y="744"/>
                    </a:lnTo>
                    <a:lnTo>
                      <a:pt x="176" y="751"/>
                    </a:lnTo>
                    <a:lnTo>
                      <a:pt x="174" y="755"/>
                    </a:lnTo>
                    <a:lnTo>
                      <a:pt x="168" y="774"/>
                    </a:lnTo>
                    <a:lnTo>
                      <a:pt x="163" y="778"/>
                    </a:lnTo>
                    <a:lnTo>
                      <a:pt x="161" y="783"/>
                    </a:lnTo>
                    <a:lnTo>
                      <a:pt x="159" y="787"/>
                    </a:lnTo>
                    <a:lnTo>
                      <a:pt x="159" y="795"/>
                    </a:lnTo>
                    <a:lnTo>
                      <a:pt x="155" y="804"/>
                    </a:lnTo>
                    <a:lnTo>
                      <a:pt x="153" y="808"/>
                    </a:lnTo>
                    <a:lnTo>
                      <a:pt x="153" y="819"/>
                    </a:lnTo>
                    <a:lnTo>
                      <a:pt x="155" y="825"/>
                    </a:lnTo>
                    <a:lnTo>
                      <a:pt x="159" y="829"/>
                    </a:lnTo>
                    <a:lnTo>
                      <a:pt x="159" y="834"/>
                    </a:lnTo>
                    <a:lnTo>
                      <a:pt x="155" y="838"/>
                    </a:lnTo>
                    <a:lnTo>
                      <a:pt x="151" y="838"/>
                    </a:lnTo>
                    <a:lnTo>
                      <a:pt x="146" y="834"/>
                    </a:lnTo>
                    <a:lnTo>
                      <a:pt x="140" y="821"/>
                    </a:lnTo>
                    <a:lnTo>
                      <a:pt x="138" y="817"/>
                    </a:lnTo>
                    <a:lnTo>
                      <a:pt x="138" y="814"/>
                    </a:lnTo>
                    <a:lnTo>
                      <a:pt x="136" y="812"/>
                    </a:lnTo>
                    <a:lnTo>
                      <a:pt x="134" y="810"/>
                    </a:lnTo>
                    <a:lnTo>
                      <a:pt x="127" y="806"/>
                    </a:lnTo>
                    <a:lnTo>
                      <a:pt x="125" y="804"/>
                    </a:lnTo>
                    <a:lnTo>
                      <a:pt x="125" y="804"/>
                    </a:lnTo>
                    <a:lnTo>
                      <a:pt x="125" y="802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7" y="800"/>
                    </a:lnTo>
                    <a:lnTo>
                      <a:pt x="129" y="795"/>
                    </a:lnTo>
                    <a:lnTo>
                      <a:pt x="129" y="793"/>
                    </a:lnTo>
                    <a:lnTo>
                      <a:pt x="127" y="793"/>
                    </a:lnTo>
                    <a:lnTo>
                      <a:pt x="125" y="791"/>
                    </a:lnTo>
                    <a:lnTo>
                      <a:pt x="117" y="793"/>
                    </a:lnTo>
                    <a:lnTo>
                      <a:pt x="110" y="791"/>
                    </a:lnTo>
                    <a:lnTo>
                      <a:pt x="106" y="789"/>
                    </a:lnTo>
                    <a:lnTo>
                      <a:pt x="104" y="785"/>
                    </a:lnTo>
                    <a:lnTo>
                      <a:pt x="104" y="776"/>
                    </a:lnTo>
                    <a:lnTo>
                      <a:pt x="100" y="772"/>
                    </a:lnTo>
                    <a:lnTo>
                      <a:pt x="93" y="768"/>
                    </a:lnTo>
                    <a:lnTo>
                      <a:pt x="78" y="770"/>
                    </a:lnTo>
                    <a:lnTo>
                      <a:pt x="74" y="766"/>
                    </a:lnTo>
                    <a:lnTo>
                      <a:pt x="66" y="766"/>
                    </a:lnTo>
                    <a:lnTo>
                      <a:pt x="61" y="766"/>
                    </a:lnTo>
                    <a:lnTo>
                      <a:pt x="59" y="766"/>
                    </a:lnTo>
                    <a:lnTo>
                      <a:pt x="57" y="766"/>
                    </a:lnTo>
                    <a:lnTo>
                      <a:pt x="57" y="766"/>
                    </a:lnTo>
                    <a:lnTo>
                      <a:pt x="42" y="759"/>
                    </a:lnTo>
                    <a:lnTo>
                      <a:pt x="38" y="757"/>
                    </a:lnTo>
                    <a:lnTo>
                      <a:pt x="38" y="757"/>
                    </a:lnTo>
                    <a:lnTo>
                      <a:pt x="34" y="746"/>
                    </a:lnTo>
                    <a:lnTo>
                      <a:pt x="34" y="744"/>
                    </a:lnTo>
                    <a:lnTo>
                      <a:pt x="34" y="742"/>
                    </a:lnTo>
                    <a:lnTo>
                      <a:pt x="34" y="742"/>
                    </a:lnTo>
                    <a:lnTo>
                      <a:pt x="34" y="740"/>
                    </a:lnTo>
                    <a:lnTo>
                      <a:pt x="25" y="736"/>
                    </a:lnTo>
                    <a:lnTo>
                      <a:pt x="21" y="732"/>
                    </a:lnTo>
                    <a:lnTo>
                      <a:pt x="21" y="729"/>
                    </a:lnTo>
                    <a:lnTo>
                      <a:pt x="19" y="729"/>
                    </a:lnTo>
                    <a:lnTo>
                      <a:pt x="19" y="727"/>
                    </a:lnTo>
                    <a:lnTo>
                      <a:pt x="17" y="727"/>
                    </a:lnTo>
                    <a:lnTo>
                      <a:pt x="14" y="725"/>
                    </a:lnTo>
                    <a:lnTo>
                      <a:pt x="6" y="727"/>
                    </a:lnTo>
                    <a:lnTo>
                      <a:pt x="2" y="723"/>
                    </a:lnTo>
                    <a:lnTo>
                      <a:pt x="2" y="723"/>
                    </a:lnTo>
                    <a:lnTo>
                      <a:pt x="2" y="721"/>
                    </a:lnTo>
                    <a:lnTo>
                      <a:pt x="4" y="719"/>
                    </a:lnTo>
                    <a:lnTo>
                      <a:pt x="6" y="717"/>
                    </a:lnTo>
                    <a:lnTo>
                      <a:pt x="6" y="717"/>
                    </a:lnTo>
                    <a:lnTo>
                      <a:pt x="12" y="715"/>
                    </a:lnTo>
                    <a:lnTo>
                      <a:pt x="12" y="712"/>
                    </a:lnTo>
                    <a:lnTo>
                      <a:pt x="12" y="710"/>
                    </a:lnTo>
                    <a:lnTo>
                      <a:pt x="12" y="708"/>
                    </a:lnTo>
                    <a:lnTo>
                      <a:pt x="12" y="706"/>
                    </a:lnTo>
                    <a:lnTo>
                      <a:pt x="14" y="704"/>
                    </a:lnTo>
                    <a:lnTo>
                      <a:pt x="14" y="702"/>
                    </a:lnTo>
                    <a:lnTo>
                      <a:pt x="14" y="698"/>
                    </a:lnTo>
                    <a:lnTo>
                      <a:pt x="14" y="695"/>
                    </a:lnTo>
                    <a:lnTo>
                      <a:pt x="12" y="693"/>
                    </a:lnTo>
                    <a:lnTo>
                      <a:pt x="8" y="691"/>
                    </a:lnTo>
                    <a:lnTo>
                      <a:pt x="6" y="691"/>
                    </a:lnTo>
                    <a:lnTo>
                      <a:pt x="6" y="689"/>
                    </a:lnTo>
                    <a:lnTo>
                      <a:pt x="6" y="687"/>
                    </a:lnTo>
                    <a:lnTo>
                      <a:pt x="6" y="685"/>
                    </a:lnTo>
                    <a:lnTo>
                      <a:pt x="8" y="681"/>
                    </a:lnTo>
                    <a:lnTo>
                      <a:pt x="10" y="674"/>
                    </a:lnTo>
                    <a:lnTo>
                      <a:pt x="17" y="668"/>
                    </a:lnTo>
                    <a:lnTo>
                      <a:pt x="21" y="661"/>
                    </a:lnTo>
                    <a:lnTo>
                      <a:pt x="21" y="659"/>
                    </a:lnTo>
                    <a:lnTo>
                      <a:pt x="21" y="659"/>
                    </a:lnTo>
                    <a:lnTo>
                      <a:pt x="21" y="657"/>
                    </a:lnTo>
                    <a:lnTo>
                      <a:pt x="23" y="657"/>
                    </a:lnTo>
                    <a:lnTo>
                      <a:pt x="23" y="655"/>
                    </a:lnTo>
                    <a:lnTo>
                      <a:pt x="25" y="655"/>
                    </a:lnTo>
                    <a:lnTo>
                      <a:pt x="29" y="655"/>
                    </a:lnTo>
                    <a:lnTo>
                      <a:pt x="31" y="655"/>
                    </a:lnTo>
                    <a:lnTo>
                      <a:pt x="31" y="657"/>
                    </a:lnTo>
                    <a:lnTo>
                      <a:pt x="34" y="659"/>
                    </a:lnTo>
                    <a:lnTo>
                      <a:pt x="34" y="659"/>
                    </a:lnTo>
                    <a:lnTo>
                      <a:pt x="36" y="661"/>
                    </a:lnTo>
                    <a:lnTo>
                      <a:pt x="36" y="661"/>
                    </a:lnTo>
                    <a:lnTo>
                      <a:pt x="38" y="661"/>
                    </a:lnTo>
                    <a:lnTo>
                      <a:pt x="40" y="661"/>
                    </a:lnTo>
                    <a:lnTo>
                      <a:pt x="40" y="661"/>
                    </a:lnTo>
                    <a:lnTo>
                      <a:pt x="42" y="661"/>
                    </a:lnTo>
                    <a:lnTo>
                      <a:pt x="44" y="657"/>
                    </a:lnTo>
                    <a:lnTo>
                      <a:pt x="51" y="644"/>
                    </a:lnTo>
                    <a:lnTo>
                      <a:pt x="55" y="642"/>
                    </a:lnTo>
                    <a:lnTo>
                      <a:pt x="57" y="642"/>
                    </a:lnTo>
                    <a:lnTo>
                      <a:pt x="59" y="644"/>
                    </a:lnTo>
                    <a:lnTo>
                      <a:pt x="59" y="644"/>
                    </a:lnTo>
                    <a:lnTo>
                      <a:pt x="61" y="644"/>
                    </a:lnTo>
                    <a:lnTo>
                      <a:pt x="63" y="644"/>
                    </a:lnTo>
                    <a:lnTo>
                      <a:pt x="63" y="644"/>
                    </a:lnTo>
                    <a:lnTo>
                      <a:pt x="68" y="642"/>
                    </a:lnTo>
                    <a:lnTo>
                      <a:pt x="72" y="640"/>
                    </a:lnTo>
                    <a:lnTo>
                      <a:pt x="72" y="640"/>
                    </a:lnTo>
                    <a:lnTo>
                      <a:pt x="74" y="638"/>
                    </a:lnTo>
                    <a:lnTo>
                      <a:pt x="74" y="632"/>
                    </a:lnTo>
                    <a:lnTo>
                      <a:pt x="74" y="630"/>
                    </a:lnTo>
                    <a:lnTo>
                      <a:pt x="72" y="619"/>
                    </a:lnTo>
                    <a:lnTo>
                      <a:pt x="76" y="610"/>
                    </a:lnTo>
                    <a:lnTo>
                      <a:pt x="78" y="608"/>
                    </a:lnTo>
                    <a:lnTo>
                      <a:pt x="78" y="606"/>
                    </a:lnTo>
                    <a:lnTo>
                      <a:pt x="80" y="604"/>
                    </a:lnTo>
                    <a:lnTo>
                      <a:pt x="87" y="604"/>
                    </a:lnTo>
                    <a:lnTo>
                      <a:pt x="93" y="604"/>
                    </a:lnTo>
                    <a:lnTo>
                      <a:pt x="100" y="602"/>
                    </a:lnTo>
                    <a:lnTo>
                      <a:pt x="102" y="602"/>
                    </a:lnTo>
                    <a:lnTo>
                      <a:pt x="110" y="591"/>
                    </a:lnTo>
                    <a:lnTo>
                      <a:pt x="112" y="589"/>
                    </a:lnTo>
                    <a:lnTo>
                      <a:pt x="114" y="587"/>
                    </a:lnTo>
                    <a:lnTo>
                      <a:pt x="119" y="574"/>
                    </a:lnTo>
                    <a:lnTo>
                      <a:pt x="114" y="574"/>
                    </a:lnTo>
                    <a:lnTo>
                      <a:pt x="110" y="574"/>
                    </a:lnTo>
                    <a:lnTo>
                      <a:pt x="108" y="574"/>
                    </a:lnTo>
                    <a:lnTo>
                      <a:pt x="106" y="574"/>
                    </a:lnTo>
                    <a:lnTo>
                      <a:pt x="106" y="574"/>
                    </a:lnTo>
                    <a:lnTo>
                      <a:pt x="104" y="574"/>
                    </a:lnTo>
                    <a:lnTo>
                      <a:pt x="104" y="572"/>
                    </a:lnTo>
                    <a:lnTo>
                      <a:pt x="102" y="570"/>
                    </a:lnTo>
                    <a:lnTo>
                      <a:pt x="100" y="566"/>
                    </a:lnTo>
                    <a:lnTo>
                      <a:pt x="97" y="564"/>
                    </a:lnTo>
                    <a:lnTo>
                      <a:pt x="97" y="559"/>
                    </a:lnTo>
                    <a:lnTo>
                      <a:pt x="100" y="557"/>
                    </a:lnTo>
                    <a:lnTo>
                      <a:pt x="100" y="557"/>
                    </a:lnTo>
                    <a:lnTo>
                      <a:pt x="97" y="555"/>
                    </a:lnTo>
                    <a:lnTo>
                      <a:pt x="95" y="553"/>
                    </a:lnTo>
                    <a:lnTo>
                      <a:pt x="93" y="553"/>
                    </a:lnTo>
                    <a:lnTo>
                      <a:pt x="93" y="553"/>
                    </a:lnTo>
                    <a:lnTo>
                      <a:pt x="91" y="553"/>
                    </a:lnTo>
                    <a:lnTo>
                      <a:pt x="89" y="555"/>
                    </a:lnTo>
                    <a:lnTo>
                      <a:pt x="89" y="555"/>
                    </a:lnTo>
                    <a:lnTo>
                      <a:pt x="87" y="553"/>
                    </a:lnTo>
                    <a:lnTo>
                      <a:pt x="87" y="549"/>
                    </a:lnTo>
                    <a:lnTo>
                      <a:pt x="89" y="542"/>
                    </a:lnTo>
                    <a:lnTo>
                      <a:pt x="91" y="540"/>
                    </a:lnTo>
                    <a:lnTo>
                      <a:pt x="93" y="540"/>
                    </a:lnTo>
                    <a:lnTo>
                      <a:pt x="93" y="540"/>
                    </a:lnTo>
                    <a:lnTo>
                      <a:pt x="95" y="540"/>
                    </a:lnTo>
                    <a:lnTo>
                      <a:pt x="95" y="538"/>
                    </a:lnTo>
                    <a:lnTo>
                      <a:pt x="95" y="538"/>
                    </a:lnTo>
                    <a:lnTo>
                      <a:pt x="97" y="536"/>
                    </a:lnTo>
                    <a:lnTo>
                      <a:pt x="100" y="532"/>
                    </a:lnTo>
                    <a:lnTo>
                      <a:pt x="100" y="532"/>
                    </a:lnTo>
                    <a:lnTo>
                      <a:pt x="100" y="530"/>
                    </a:lnTo>
                    <a:lnTo>
                      <a:pt x="100" y="527"/>
                    </a:lnTo>
                    <a:lnTo>
                      <a:pt x="93" y="527"/>
                    </a:lnTo>
                    <a:lnTo>
                      <a:pt x="89" y="523"/>
                    </a:lnTo>
                    <a:lnTo>
                      <a:pt x="87" y="517"/>
                    </a:lnTo>
                    <a:lnTo>
                      <a:pt x="110" y="506"/>
                    </a:lnTo>
                    <a:lnTo>
                      <a:pt x="112" y="504"/>
                    </a:lnTo>
                    <a:lnTo>
                      <a:pt x="119" y="496"/>
                    </a:lnTo>
                    <a:lnTo>
                      <a:pt x="121" y="496"/>
                    </a:lnTo>
                    <a:lnTo>
                      <a:pt x="123" y="493"/>
                    </a:lnTo>
                    <a:lnTo>
                      <a:pt x="131" y="491"/>
                    </a:lnTo>
                    <a:lnTo>
                      <a:pt x="136" y="491"/>
                    </a:lnTo>
                    <a:lnTo>
                      <a:pt x="136" y="491"/>
                    </a:lnTo>
                    <a:lnTo>
                      <a:pt x="136" y="493"/>
                    </a:lnTo>
                    <a:lnTo>
                      <a:pt x="138" y="493"/>
                    </a:lnTo>
                    <a:lnTo>
                      <a:pt x="138" y="493"/>
                    </a:lnTo>
                    <a:lnTo>
                      <a:pt x="142" y="483"/>
                    </a:lnTo>
                    <a:lnTo>
                      <a:pt x="148" y="474"/>
                    </a:lnTo>
                    <a:lnTo>
                      <a:pt x="159" y="466"/>
                    </a:lnTo>
                    <a:lnTo>
                      <a:pt x="159" y="466"/>
                    </a:lnTo>
                    <a:lnTo>
                      <a:pt x="161" y="464"/>
                    </a:lnTo>
                    <a:lnTo>
                      <a:pt x="161" y="459"/>
                    </a:lnTo>
                    <a:lnTo>
                      <a:pt x="165" y="462"/>
                    </a:lnTo>
                    <a:lnTo>
                      <a:pt x="168" y="462"/>
                    </a:lnTo>
                    <a:lnTo>
                      <a:pt x="174" y="459"/>
                    </a:lnTo>
                    <a:lnTo>
                      <a:pt x="185" y="459"/>
                    </a:lnTo>
                    <a:lnTo>
                      <a:pt x="187" y="457"/>
                    </a:lnTo>
                    <a:lnTo>
                      <a:pt x="189" y="457"/>
                    </a:lnTo>
                    <a:lnTo>
                      <a:pt x="189" y="457"/>
                    </a:lnTo>
                    <a:lnTo>
                      <a:pt x="191" y="457"/>
                    </a:lnTo>
                    <a:lnTo>
                      <a:pt x="193" y="459"/>
                    </a:lnTo>
                    <a:lnTo>
                      <a:pt x="193" y="459"/>
                    </a:lnTo>
                    <a:lnTo>
                      <a:pt x="195" y="459"/>
                    </a:lnTo>
                    <a:lnTo>
                      <a:pt x="197" y="457"/>
                    </a:lnTo>
                    <a:lnTo>
                      <a:pt x="199" y="451"/>
                    </a:lnTo>
                    <a:lnTo>
                      <a:pt x="199" y="451"/>
                    </a:lnTo>
                    <a:lnTo>
                      <a:pt x="202" y="449"/>
                    </a:lnTo>
                    <a:lnTo>
                      <a:pt x="204" y="447"/>
                    </a:lnTo>
                    <a:lnTo>
                      <a:pt x="204" y="445"/>
                    </a:lnTo>
                    <a:lnTo>
                      <a:pt x="204" y="442"/>
                    </a:lnTo>
                    <a:lnTo>
                      <a:pt x="193" y="430"/>
                    </a:lnTo>
                    <a:lnTo>
                      <a:pt x="185" y="419"/>
                    </a:lnTo>
                    <a:lnTo>
                      <a:pt x="174" y="415"/>
                    </a:lnTo>
                    <a:lnTo>
                      <a:pt x="170" y="413"/>
                    </a:lnTo>
                    <a:lnTo>
                      <a:pt x="165" y="413"/>
                    </a:lnTo>
                    <a:lnTo>
                      <a:pt x="159" y="408"/>
                    </a:lnTo>
                    <a:lnTo>
                      <a:pt x="155" y="400"/>
                    </a:lnTo>
                    <a:lnTo>
                      <a:pt x="144" y="387"/>
                    </a:lnTo>
                    <a:lnTo>
                      <a:pt x="142" y="385"/>
                    </a:lnTo>
                    <a:lnTo>
                      <a:pt x="138" y="370"/>
                    </a:lnTo>
                    <a:lnTo>
                      <a:pt x="85" y="364"/>
                    </a:lnTo>
                    <a:lnTo>
                      <a:pt x="66" y="368"/>
                    </a:lnTo>
                    <a:lnTo>
                      <a:pt x="51" y="368"/>
                    </a:lnTo>
                    <a:lnTo>
                      <a:pt x="48" y="366"/>
                    </a:lnTo>
                    <a:lnTo>
                      <a:pt x="48" y="366"/>
                    </a:lnTo>
                    <a:lnTo>
                      <a:pt x="46" y="362"/>
                    </a:lnTo>
                    <a:lnTo>
                      <a:pt x="46" y="360"/>
                    </a:lnTo>
                    <a:lnTo>
                      <a:pt x="46" y="357"/>
                    </a:lnTo>
                    <a:lnTo>
                      <a:pt x="44" y="355"/>
                    </a:lnTo>
                    <a:lnTo>
                      <a:pt x="38" y="351"/>
                    </a:lnTo>
                    <a:lnTo>
                      <a:pt x="34" y="345"/>
                    </a:lnTo>
                    <a:lnTo>
                      <a:pt x="31" y="332"/>
                    </a:lnTo>
                    <a:lnTo>
                      <a:pt x="25" y="330"/>
                    </a:lnTo>
                    <a:lnTo>
                      <a:pt x="23" y="330"/>
                    </a:lnTo>
                    <a:lnTo>
                      <a:pt x="21" y="326"/>
                    </a:lnTo>
                    <a:lnTo>
                      <a:pt x="23" y="323"/>
                    </a:lnTo>
                    <a:lnTo>
                      <a:pt x="23" y="321"/>
                    </a:lnTo>
                    <a:lnTo>
                      <a:pt x="23" y="319"/>
                    </a:lnTo>
                    <a:lnTo>
                      <a:pt x="25" y="317"/>
                    </a:lnTo>
                    <a:lnTo>
                      <a:pt x="25" y="317"/>
                    </a:lnTo>
                    <a:lnTo>
                      <a:pt x="25" y="315"/>
                    </a:lnTo>
                    <a:lnTo>
                      <a:pt x="21" y="300"/>
                    </a:lnTo>
                    <a:lnTo>
                      <a:pt x="19" y="296"/>
                    </a:lnTo>
                    <a:lnTo>
                      <a:pt x="10" y="287"/>
                    </a:lnTo>
                    <a:lnTo>
                      <a:pt x="8" y="277"/>
                    </a:lnTo>
                    <a:lnTo>
                      <a:pt x="8" y="275"/>
                    </a:lnTo>
                    <a:lnTo>
                      <a:pt x="6" y="272"/>
                    </a:lnTo>
                    <a:lnTo>
                      <a:pt x="6" y="272"/>
                    </a:lnTo>
                    <a:lnTo>
                      <a:pt x="6" y="270"/>
                    </a:lnTo>
                    <a:lnTo>
                      <a:pt x="6" y="270"/>
                    </a:lnTo>
                    <a:lnTo>
                      <a:pt x="4" y="268"/>
                    </a:lnTo>
                    <a:lnTo>
                      <a:pt x="4" y="266"/>
                    </a:lnTo>
                    <a:lnTo>
                      <a:pt x="6" y="262"/>
                    </a:lnTo>
                    <a:lnTo>
                      <a:pt x="8" y="258"/>
                    </a:lnTo>
                    <a:lnTo>
                      <a:pt x="8" y="253"/>
                    </a:lnTo>
                    <a:lnTo>
                      <a:pt x="10" y="253"/>
                    </a:lnTo>
                    <a:lnTo>
                      <a:pt x="14" y="251"/>
                    </a:lnTo>
                    <a:lnTo>
                      <a:pt x="17" y="251"/>
                    </a:lnTo>
                    <a:lnTo>
                      <a:pt x="17" y="251"/>
                    </a:lnTo>
                    <a:lnTo>
                      <a:pt x="19" y="249"/>
                    </a:lnTo>
                    <a:lnTo>
                      <a:pt x="19" y="247"/>
                    </a:lnTo>
                    <a:lnTo>
                      <a:pt x="19" y="245"/>
                    </a:lnTo>
                    <a:lnTo>
                      <a:pt x="19" y="243"/>
                    </a:lnTo>
                    <a:lnTo>
                      <a:pt x="17" y="238"/>
                    </a:lnTo>
                    <a:lnTo>
                      <a:pt x="17" y="236"/>
                    </a:lnTo>
                    <a:lnTo>
                      <a:pt x="14" y="230"/>
                    </a:lnTo>
                    <a:lnTo>
                      <a:pt x="12" y="228"/>
                    </a:lnTo>
                    <a:lnTo>
                      <a:pt x="10" y="226"/>
                    </a:lnTo>
                    <a:lnTo>
                      <a:pt x="10" y="224"/>
                    </a:lnTo>
                    <a:lnTo>
                      <a:pt x="8" y="215"/>
                    </a:lnTo>
                    <a:lnTo>
                      <a:pt x="6" y="204"/>
                    </a:lnTo>
                    <a:lnTo>
                      <a:pt x="4" y="200"/>
                    </a:lnTo>
                    <a:lnTo>
                      <a:pt x="2" y="200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192"/>
                    </a:lnTo>
                    <a:lnTo>
                      <a:pt x="0" y="189"/>
                    </a:lnTo>
                    <a:lnTo>
                      <a:pt x="0" y="187"/>
                    </a:lnTo>
                    <a:lnTo>
                      <a:pt x="0" y="187"/>
                    </a:lnTo>
                    <a:lnTo>
                      <a:pt x="0" y="185"/>
                    </a:lnTo>
                    <a:lnTo>
                      <a:pt x="4" y="181"/>
                    </a:lnTo>
                    <a:lnTo>
                      <a:pt x="4" y="181"/>
                    </a:lnTo>
                    <a:lnTo>
                      <a:pt x="6" y="177"/>
                    </a:lnTo>
                    <a:lnTo>
                      <a:pt x="6" y="177"/>
                    </a:lnTo>
                    <a:lnTo>
                      <a:pt x="8" y="175"/>
                    </a:lnTo>
                    <a:lnTo>
                      <a:pt x="8" y="175"/>
                    </a:lnTo>
                    <a:lnTo>
                      <a:pt x="8" y="168"/>
                    </a:lnTo>
                    <a:lnTo>
                      <a:pt x="4" y="145"/>
                    </a:lnTo>
                    <a:lnTo>
                      <a:pt x="12" y="136"/>
                    </a:lnTo>
                    <a:lnTo>
                      <a:pt x="12" y="134"/>
                    </a:lnTo>
                    <a:lnTo>
                      <a:pt x="12" y="134"/>
                    </a:lnTo>
                    <a:lnTo>
                      <a:pt x="12" y="132"/>
                    </a:lnTo>
                    <a:lnTo>
                      <a:pt x="12" y="130"/>
                    </a:lnTo>
                    <a:lnTo>
                      <a:pt x="12" y="128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7" y="126"/>
                    </a:lnTo>
                    <a:lnTo>
                      <a:pt x="21" y="128"/>
                    </a:lnTo>
                    <a:lnTo>
                      <a:pt x="25" y="128"/>
                    </a:lnTo>
                    <a:lnTo>
                      <a:pt x="36" y="128"/>
                    </a:lnTo>
                    <a:lnTo>
                      <a:pt x="38" y="128"/>
                    </a:lnTo>
                    <a:lnTo>
                      <a:pt x="53" y="117"/>
                    </a:lnTo>
                    <a:lnTo>
                      <a:pt x="76" y="111"/>
                    </a:lnTo>
                    <a:lnTo>
                      <a:pt x="76" y="109"/>
                    </a:lnTo>
                    <a:lnTo>
                      <a:pt x="76" y="107"/>
                    </a:lnTo>
                    <a:lnTo>
                      <a:pt x="76" y="104"/>
                    </a:lnTo>
                    <a:lnTo>
                      <a:pt x="76" y="96"/>
                    </a:lnTo>
                    <a:lnTo>
                      <a:pt x="80" y="94"/>
                    </a:lnTo>
                    <a:lnTo>
                      <a:pt x="80" y="92"/>
                    </a:lnTo>
                    <a:lnTo>
                      <a:pt x="104" y="90"/>
                    </a:lnTo>
                    <a:lnTo>
                      <a:pt x="110" y="92"/>
                    </a:lnTo>
                    <a:lnTo>
                      <a:pt x="138" y="83"/>
                    </a:lnTo>
                    <a:lnTo>
                      <a:pt x="140" y="83"/>
                    </a:lnTo>
                    <a:lnTo>
                      <a:pt x="142" y="83"/>
                    </a:lnTo>
                    <a:lnTo>
                      <a:pt x="142" y="85"/>
                    </a:lnTo>
                    <a:lnTo>
                      <a:pt x="144" y="85"/>
                    </a:lnTo>
                    <a:lnTo>
                      <a:pt x="146" y="83"/>
                    </a:lnTo>
                    <a:lnTo>
                      <a:pt x="148" y="81"/>
                    </a:lnTo>
                    <a:lnTo>
                      <a:pt x="151" y="77"/>
                    </a:lnTo>
                    <a:lnTo>
                      <a:pt x="153" y="73"/>
                    </a:lnTo>
                    <a:lnTo>
                      <a:pt x="155" y="66"/>
                    </a:lnTo>
                    <a:lnTo>
                      <a:pt x="159" y="62"/>
                    </a:lnTo>
                    <a:lnTo>
                      <a:pt x="172" y="62"/>
                    </a:lnTo>
                    <a:lnTo>
                      <a:pt x="180" y="64"/>
                    </a:lnTo>
                    <a:lnTo>
                      <a:pt x="187" y="62"/>
                    </a:lnTo>
                    <a:lnTo>
                      <a:pt x="202" y="45"/>
                    </a:lnTo>
                    <a:lnTo>
                      <a:pt x="204" y="41"/>
                    </a:lnTo>
                    <a:lnTo>
                      <a:pt x="212" y="39"/>
                    </a:lnTo>
                    <a:lnTo>
                      <a:pt x="216" y="45"/>
                    </a:lnTo>
                    <a:lnTo>
                      <a:pt x="221" y="47"/>
                    </a:lnTo>
                    <a:lnTo>
                      <a:pt x="225" y="47"/>
                    </a:lnTo>
                    <a:lnTo>
                      <a:pt x="229" y="47"/>
                    </a:lnTo>
                    <a:lnTo>
                      <a:pt x="238" y="49"/>
                    </a:lnTo>
                    <a:lnTo>
                      <a:pt x="242" y="56"/>
                    </a:lnTo>
                    <a:lnTo>
                      <a:pt x="246" y="53"/>
                    </a:lnTo>
                    <a:lnTo>
                      <a:pt x="248" y="51"/>
                    </a:lnTo>
                    <a:lnTo>
                      <a:pt x="250" y="49"/>
                    </a:lnTo>
                    <a:lnTo>
                      <a:pt x="253" y="49"/>
                    </a:lnTo>
                    <a:lnTo>
                      <a:pt x="255" y="49"/>
                    </a:lnTo>
                    <a:lnTo>
                      <a:pt x="257" y="51"/>
                    </a:lnTo>
                    <a:lnTo>
                      <a:pt x="265" y="56"/>
                    </a:lnTo>
                    <a:lnTo>
                      <a:pt x="270" y="58"/>
                    </a:lnTo>
                    <a:lnTo>
                      <a:pt x="274" y="58"/>
                    </a:lnTo>
                    <a:lnTo>
                      <a:pt x="285" y="66"/>
                    </a:lnTo>
                    <a:lnTo>
                      <a:pt x="291" y="68"/>
                    </a:lnTo>
                    <a:lnTo>
                      <a:pt x="293" y="70"/>
                    </a:lnTo>
                    <a:lnTo>
                      <a:pt x="293" y="68"/>
                    </a:lnTo>
                    <a:lnTo>
                      <a:pt x="295" y="68"/>
                    </a:lnTo>
                    <a:lnTo>
                      <a:pt x="295" y="68"/>
                    </a:lnTo>
                    <a:lnTo>
                      <a:pt x="297" y="68"/>
                    </a:lnTo>
                    <a:lnTo>
                      <a:pt x="297" y="68"/>
                    </a:lnTo>
                    <a:lnTo>
                      <a:pt x="304" y="70"/>
                    </a:lnTo>
                    <a:lnTo>
                      <a:pt x="308" y="73"/>
                    </a:lnTo>
                    <a:lnTo>
                      <a:pt x="308" y="75"/>
                    </a:lnTo>
                    <a:lnTo>
                      <a:pt x="310" y="77"/>
                    </a:lnTo>
                    <a:lnTo>
                      <a:pt x="310" y="79"/>
                    </a:lnTo>
                    <a:lnTo>
                      <a:pt x="310" y="81"/>
                    </a:lnTo>
                    <a:lnTo>
                      <a:pt x="310" y="83"/>
                    </a:lnTo>
                    <a:lnTo>
                      <a:pt x="310" y="87"/>
                    </a:lnTo>
                    <a:lnTo>
                      <a:pt x="314" y="92"/>
                    </a:lnTo>
                    <a:lnTo>
                      <a:pt x="321" y="94"/>
                    </a:lnTo>
                    <a:lnTo>
                      <a:pt x="323" y="96"/>
                    </a:lnTo>
                    <a:lnTo>
                      <a:pt x="325" y="98"/>
                    </a:lnTo>
                    <a:lnTo>
                      <a:pt x="327" y="107"/>
                    </a:lnTo>
                    <a:lnTo>
                      <a:pt x="329" y="109"/>
                    </a:lnTo>
                    <a:lnTo>
                      <a:pt x="329" y="113"/>
                    </a:lnTo>
                    <a:lnTo>
                      <a:pt x="329" y="115"/>
                    </a:lnTo>
                    <a:lnTo>
                      <a:pt x="327" y="115"/>
                    </a:lnTo>
                    <a:lnTo>
                      <a:pt x="325" y="117"/>
                    </a:lnTo>
                    <a:lnTo>
                      <a:pt x="325" y="119"/>
                    </a:lnTo>
                    <a:lnTo>
                      <a:pt x="323" y="119"/>
                    </a:lnTo>
                    <a:lnTo>
                      <a:pt x="323" y="121"/>
                    </a:lnTo>
                    <a:lnTo>
                      <a:pt x="325" y="124"/>
                    </a:lnTo>
                    <a:lnTo>
                      <a:pt x="327" y="126"/>
                    </a:lnTo>
                    <a:lnTo>
                      <a:pt x="329" y="130"/>
                    </a:lnTo>
                    <a:lnTo>
                      <a:pt x="329" y="136"/>
                    </a:lnTo>
                    <a:lnTo>
                      <a:pt x="331" y="143"/>
                    </a:lnTo>
                    <a:lnTo>
                      <a:pt x="329" y="149"/>
                    </a:lnTo>
                    <a:lnTo>
                      <a:pt x="329" y="149"/>
                    </a:lnTo>
                    <a:lnTo>
                      <a:pt x="329" y="151"/>
                    </a:lnTo>
                    <a:lnTo>
                      <a:pt x="325" y="155"/>
                    </a:lnTo>
                    <a:lnTo>
                      <a:pt x="325" y="155"/>
                    </a:lnTo>
                    <a:lnTo>
                      <a:pt x="325" y="158"/>
                    </a:lnTo>
                    <a:lnTo>
                      <a:pt x="325" y="160"/>
                    </a:lnTo>
                    <a:lnTo>
                      <a:pt x="325" y="160"/>
                    </a:lnTo>
                    <a:lnTo>
                      <a:pt x="327" y="162"/>
                    </a:lnTo>
                    <a:lnTo>
                      <a:pt x="327" y="164"/>
                    </a:lnTo>
                    <a:lnTo>
                      <a:pt x="329" y="166"/>
                    </a:lnTo>
                    <a:lnTo>
                      <a:pt x="329" y="166"/>
                    </a:lnTo>
                    <a:lnTo>
                      <a:pt x="331" y="168"/>
                    </a:lnTo>
                    <a:lnTo>
                      <a:pt x="333" y="164"/>
                    </a:lnTo>
                    <a:lnTo>
                      <a:pt x="333" y="162"/>
                    </a:lnTo>
                    <a:lnTo>
                      <a:pt x="336" y="160"/>
                    </a:lnTo>
                    <a:lnTo>
                      <a:pt x="340" y="160"/>
                    </a:lnTo>
                    <a:lnTo>
                      <a:pt x="340" y="158"/>
                    </a:lnTo>
                    <a:lnTo>
                      <a:pt x="344" y="158"/>
                    </a:lnTo>
                    <a:lnTo>
                      <a:pt x="346" y="158"/>
                    </a:lnTo>
                    <a:lnTo>
                      <a:pt x="353" y="164"/>
                    </a:lnTo>
                    <a:lnTo>
                      <a:pt x="357" y="162"/>
                    </a:lnTo>
                    <a:lnTo>
                      <a:pt x="384" y="147"/>
                    </a:lnTo>
                    <a:lnTo>
                      <a:pt x="389" y="143"/>
                    </a:lnTo>
                    <a:lnTo>
                      <a:pt x="391" y="138"/>
                    </a:lnTo>
                    <a:lnTo>
                      <a:pt x="395" y="138"/>
                    </a:lnTo>
                    <a:lnTo>
                      <a:pt x="399" y="136"/>
                    </a:lnTo>
                    <a:lnTo>
                      <a:pt x="414" y="143"/>
                    </a:lnTo>
                    <a:lnTo>
                      <a:pt x="421" y="145"/>
                    </a:lnTo>
                    <a:lnTo>
                      <a:pt x="423" y="147"/>
                    </a:lnTo>
                    <a:lnTo>
                      <a:pt x="427" y="149"/>
                    </a:lnTo>
                    <a:lnTo>
                      <a:pt x="431" y="151"/>
                    </a:lnTo>
                    <a:lnTo>
                      <a:pt x="440" y="160"/>
                    </a:lnTo>
                    <a:lnTo>
                      <a:pt x="444" y="160"/>
                    </a:lnTo>
                    <a:lnTo>
                      <a:pt x="446" y="158"/>
                    </a:lnTo>
                    <a:lnTo>
                      <a:pt x="450" y="158"/>
                    </a:lnTo>
                    <a:lnTo>
                      <a:pt x="455" y="158"/>
                    </a:lnTo>
                    <a:lnTo>
                      <a:pt x="469" y="160"/>
                    </a:lnTo>
                    <a:lnTo>
                      <a:pt x="506" y="155"/>
                    </a:lnTo>
                    <a:lnTo>
                      <a:pt x="518" y="155"/>
                    </a:lnTo>
                    <a:lnTo>
                      <a:pt x="550" y="145"/>
                    </a:lnTo>
                    <a:lnTo>
                      <a:pt x="572" y="138"/>
                    </a:lnTo>
                    <a:lnTo>
                      <a:pt x="574" y="138"/>
                    </a:lnTo>
                    <a:lnTo>
                      <a:pt x="576" y="138"/>
                    </a:lnTo>
                    <a:lnTo>
                      <a:pt x="578" y="141"/>
                    </a:lnTo>
                    <a:lnTo>
                      <a:pt x="580" y="138"/>
                    </a:lnTo>
                    <a:lnTo>
                      <a:pt x="582" y="138"/>
                    </a:lnTo>
                    <a:lnTo>
                      <a:pt x="584" y="128"/>
                    </a:lnTo>
                    <a:lnTo>
                      <a:pt x="597" y="100"/>
                    </a:lnTo>
                    <a:lnTo>
                      <a:pt x="599" y="87"/>
                    </a:lnTo>
                    <a:lnTo>
                      <a:pt x="599" y="83"/>
                    </a:lnTo>
                    <a:lnTo>
                      <a:pt x="599" y="79"/>
                    </a:lnTo>
                    <a:lnTo>
                      <a:pt x="601" y="75"/>
                    </a:lnTo>
                    <a:lnTo>
                      <a:pt x="610" y="56"/>
                    </a:lnTo>
                    <a:lnTo>
                      <a:pt x="612" y="51"/>
                    </a:lnTo>
                    <a:lnTo>
                      <a:pt x="625" y="43"/>
                    </a:lnTo>
                    <a:lnTo>
                      <a:pt x="642" y="34"/>
                    </a:lnTo>
                    <a:lnTo>
                      <a:pt x="659" y="34"/>
                    </a:lnTo>
                    <a:lnTo>
                      <a:pt x="669" y="36"/>
                    </a:lnTo>
                    <a:lnTo>
                      <a:pt x="682" y="41"/>
                    </a:lnTo>
                    <a:lnTo>
                      <a:pt x="693" y="36"/>
                    </a:lnTo>
                    <a:lnTo>
                      <a:pt x="731" y="7"/>
                    </a:lnTo>
                    <a:lnTo>
                      <a:pt x="744" y="0"/>
                    </a:lnTo>
                    <a:lnTo>
                      <a:pt x="750" y="0"/>
                    </a:lnTo>
                    <a:lnTo>
                      <a:pt x="757" y="0"/>
                    </a:lnTo>
                    <a:lnTo>
                      <a:pt x="765" y="2"/>
                    </a:lnTo>
                    <a:lnTo>
                      <a:pt x="780" y="7"/>
                    </a:lnTo>
                    <a:lnTo>
                      <a:pt x="795" y="5"/>
                    </a:lnTo>
                    <a:lnTo>
                      <a:pt x="797" y="9"/>
                    </a:lnTo>
                    <a:lnTo>
                      <a:pt x="805" y="15"/>
                    </a:lnTo>
                    <a:lnTo>
                      <a:pt x="827" y="19"/>
                    </a:lnTo>
                    <a:lnTo>
                      <a:pt x="835" y="22"/>
                    </a:lnTo>
                    <a:lnTo>
                      <a:pt x="835" y="22"/>
                    </a:lnTo>
                    <a:lnTo>
                      <a:pt x="842" y="26"/>
                    </a:lnTo>
                    <a:lnTo>
                      <a:pt x="859" y="26"/>
                    </a:lnTo>
                    <a:lnTo>
                      <a:pt x="865" y="28"/>
                    </a:lnTo>
                    <a:lnTo>
                      <a:pt x="871" y="32"/>
                    </a:lnTo>
                    <a:lnTo>
                      <a:pt x="878" y="36"/>
                    </a:lnTo>
                    <a:lnTo>
                      <a:pt x="884" y="43"/>
                    </a:lnTo>
                    <a:lnTo>
                      <a:pt x="882" y="49"/>
                    </a:lnTo>
                    <a:lnTo>
                      <a:pt x="893" y="83"/>
                    </a:lnTo>
                    <a:lnTo>
                      <a:pt x="893" y="85"/>
                    </a:lnTo>
                    <a:lnTo>
                      <a:pt x="895" y="94"/>
                    </a:lnTo>
                    <a:lnTo>
                      <a:pt x="897" y="96"/>
                    </a:lnTo>
                    <a:lnTo>
                      <a:pt x="905" y="107"/>
                    </a:lnTo>
                    <a:lnTo>
                      <a:pt x="914" y="113"/>
                    </a:lnTo>
                    <a:lnTo>
                      <a:pt x="920" y="121"/>
                    </a:lnTo>
                    <a:lnTo>
                      <a:pt x="922" y="136"/>
                    </a:lnTo>
                    <a:lnTo>
                      <a:pt x="922" y="138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5" name="Freeform 47">
                <a:extLst>
                  <a:ext uri="{FF2B5EF4-FFF2-40B4-BE49-F238E27FC236}">
                    <a16:creationId xmlns:a16="http://schemas.microsoft.com/office/drawing/2014/main" id="{8DFC5C89-039A-2445-91B7-31680C0B315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5564" y="221456"/>
                <a:ext cx="1375172" cy="1096566"/>
              </a:xfrm>
              <a:custGeom>
                <a:avLst/>
                <a:gdLst>
                  <a:gd name="T0" fmla="*/ 925 w 1155"/>
                  <a:gd name="T1" fmla="*/ 324 h 921"/>
                  <a:gd name="T2" fmla="*/ 985 w 1155"/>
                  <a:gd name="T3" fmla="*/ 338 h 921"/>
                  <a:gd name="T4" fmla="*/ 957 w 1155"/>
                  <a:gd name="T5" fmla="*/ 375 h 921"/>
                  <a:gd name="T6" fmla="*/ 1032 w 1155"/>
                  <a:gd name="T7" fmla="*/ 334 h 921"/>
                  <a:gd name="T8" fmla="*/ 64 w 1155"/>
                  <a:gd name="T9" fmla="*/ 466 h 921"/>
                  <a:gd name="T10" fmla="*/ 185 w 1155"/>
                  <a:gd name="T11" fmla="*/ 472 h 921"/>
                  <a:gd name="T12" fmla="*/ 226 w 1155"/>
                  <a:gd name="T13" fmla="*/ 417 h 921"/>
                  <a:gd name="T14" fmla="*/ 305 w 1155"/>
                  <a:gd name="T15" fmla="*/ 347 h 921"/>
                  <a:gd name="T16" fmla="*/ 402 w 1155"/>
                  <a:gd name="T17" fmla="*/ 296 h 921"/>
                  <a:gd name="T18" fmla="*/ 587 w 1155"/>
                  <a:gd name="T19" fmla="*/ 151 h 921"/>
                  <a:gd name="T20" fmla="*/ 509 w 1155"/>
                  <a:gd name="T21" fmla="*/ 183 h 921"/>
                  <a:gd name="T22" fmla="*/ 468 w 1155"/>
                  <a:gd name="T23" fmla="*/ 222 h 921"/>
                  <a:gd name="T24" fmla="*/ 473 w 1155"/>
                  <a:gd name="T25" fmla="*/ 253 h 921"/>
                  <a:gd name="T26" fmla="*/ 524 w 1155"/>
                  <a:gd name="T27" fmla="*/ 196 h 921"/>
                  <a:gd name="T28" fmla="*/ 558 w 1155"/>
                  <a:gd name="T29" fmla="*/ 190 h 921"/>
                  <a:gd name="T30" fmla="*/ 611 w 1155"/>
                  <a:gd name="T31" fmla="*/ 162 h 921"/>
                  <a:gd name="T32" fmla="*/ 694 w 1155"/>
                  <a:gd name="T33" fmla="*/ 224 h 921"/>
                  <a:gd name="T34" fmla="*/ 779 w 1155"/>
                  <a:gd name="T35" fmla="*/ 270 h 921"/>
                  <a:gd name="T36" fmla="*/ 866 w 1155"/>
                  <a:gd name="T37" fmla="*/ 251 h 921"/>
                  <a:gd name="T38" fmla="*/ 928 w 1155"/>
                  <a:gd name="T39" fmla="*/ 343 h 921"/>
                  <a:gd name="T40" fmla="*/ 945 w 1155"/>
                  <a:gd name="T41" fmla="*/ 404 h 921"/>
                  <a:gd name="T42" fmla="*/ 1074 w 1155"/>
                  <a:gd name="T43" fmla="*/ 430 h 921"/>
                  <a:gd name="T44" fmla="*/ 1134 w 1155"/>
                  <a:gd name="T45" fmla="*/ 579 h 921"/>
                  <a:gd name="T46" fmla="*/ 1076 w 1155"/>
                  <a:gd name="T47" fmla="*/ 657 h 921"/>
                  <a:gd name="T48" fmla="*/ 891 w 1155"/>
                  <a:gd name="T49" fmla="*/ 664 h 921"/>
                  <a:gd name="T50" fmla="*/ 815 w 1155"/>
                  <a:gd name="T51" fmla="*/ 740 h 921"/>
                  <a:gd name="T52" fmla="*/ 777 w 1155"/>
                  <a:gd name="T53" fmla="*/ 753 h 921"/>
                  <a:gd name="T54" fmla="*/ 734 w 1155"/>
                  <a:gd name="T55" fmla="*/ 785 h 921"/>
                  <a:gd name="T56" fmla="*/ 689 w 1155"/>
                  <a:gd name="T57" fmla="*/ 785 h 921"/>
                  <a:gd name="T58" fmla="*/ 583 w 1155"/>
                  <a:gd name="T59" fmla="*/ 764 h 921"/>
                  <a:gd name="T60" fmla="*/ 490 w 1155"/>
                  <a:gd name="T61" fmla="*/ 727 h 921"/>
                  <a:gd name="T62" fmla="*/ 447 w 1155"/>
                  <a:gd name="T63" fmla="*/ 736 h 921"/>
                  <a:gd name="T64" fmla="*/ 428 w 1155"/>
                  <a:gd name="T65" fmla="*/ 770 h 921"/>
                  <a:gd name="T66" fmla="*/ 385 w 1155"/>
                  <a:gd name="T67" fmla="*/ 787 h 921"/>
                  <a:gd name="T68" fmla="*/ 311 w 1155"/>
                  <a:gd name="T69" fmla="*/ 870 h 921"/>
                  <a:gd name="T70" fmla="*/ 305 w 1155"/>
                  <a:gd name="T71" fmla="*/ 917 h 921"/>
                  <a:gd name="T72" fmla="*/ 194 w 1155"/>
                  <a:gd name="T73" fmla="*/ 878 h 921"/>
                  <a:gd name="T74" fmla="*/ 49 w 1155"/>
                  <a:gd name="T75" fmla="*/ 821 h 921"/>
                  <a:gd name="T76" fmla="*/ 15 w 1155"/>
                  <a:gd name="T77" fmla="*/ 747 h 921"/>
                  <a:gd name="T78" fmla="*/ 58 w 1155"/>
                  <a:gd name="T79" fmla="*/ 706 h 921"/>
                  <a:gd name="T80" fmla="*/ 83 w 1155"/>
                  <a:gd name="T81" fmla="*/ 681 h 921"/>
                  <a:gd name="T82" fmla="*/ 92 w 1155"/>
                  <a:gd name="T83" fmla="*/ 674 h 921"/>
                  <a:gd name="T84" fmla="*/ 81 w 1155"/>
                  <a:gd name="T85" fmla="*/ 623 h 921"/>
                  <a:gd name="T86" fmla="*/ 20 w 1155"/>
                  <a:gd name="T87" fmla="*/ 594 h 921"/>
                  <a:gd name="T88" fmla="*/ 26 w 1155"/>
                  <a:gd name="T89" fmla="*/ 526 h 921"/>
                  <a:gd name="T90" fmla="*/ 66 w 1155"/>
                  <a:gd name="T91" fmla="*/ 506 h 921"/>
                  <a:gd name="T92" fmla="*/ 698 w 1155"/>
                  <a:gd name="T93" fmla="*/ 77 h 921"/>
                  <a:gd name="T94" fmla="*/ 689 w 1155"/>
                  <a:gd name="T95" fmla="*/ 103 h 921"/>
                  <a:gd name="T96" fmla="*/ 702 w 1155"/>
                  <a:gd name="T97" fmla="*/ 154 h 921"/>
                  <a:gd name="T98" fmla="*/ 700 w 1155"/>
                  <a:gd name="T99" fmla="*/ 207 h 921"/>
                  <a:gd name="T100" fmla="*/ 743 w 1155"/>
                  <a:gd name="T101" fmla="*/ 224 h 921"/>
                  <a:gd name="T102" fmla="*/ 768 w 1155"/>
                  <a:gd name="T103" fmla="*/ 190 h 921"/>
                  <a:gd name="T104" fmla="*/ 836 w 1155"/>
                  <a:gd name="T105" fmla="*/ 181 h 921"/>
                  <a:gd name="T106" fmla="*/ 857 w 1155"/>
                  <a:gd name="T107" fmla="*/ 154 h 921"/>
                  <a:gd name="T108" fmla="*/ 734 w 1155"/>
                  <a:gd name="T109" fmla="*/ 47 h 921"/>
                  <a:gd name="T110" fmla="*/ 696 w 1155"/>
                  <a:gd name="T111" fmla="*/ 28 h 921"/>
                  <a:gd name="T112" fmla="*/ 734 w 1155"/>
                  <a:gd name="T113" fmla="*/ 56 h 921"/>
                  <a:gd name="T114" fmla="*/ 772 w 1155"/>
                  <a:gd name="T115" fmla="*/ 71 h 921"/>
                  <a:gd name="T116" fmla="*/ 734 w 1155"/>
                  <a:gd name="T117" fmla="*/ 81 h 921"/>
                  <a:gd name="T118" fmla="*/ 711 w 1155"/>
                  <a:gd name="T119" fmla="*/ 90 h 921"/>
                  <a:gd name="T120" fmla="*/ 660 w 1155"/>
                  <a:gd name="T121" fmla="*/ 62 h 921"/>
                  <a:gd name="T122" fmla="*/ 245 w 1155"/>
                  <a:gd name="T123" fmla="*/ 383 h 921"/>
                  <a:gd name="T124" fmla="*/ 209 w 1155"/>
                  <a:gd name="T125" fmla="*/ 447 h 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55" h="921">
                    <a:moveTo>
                      <a:pt x="881" y="253"/>
                    </a:moveTo>
                    <a:lnTo>
                      <a:pt x="881" y="253"/>
                    </a:lnTo>
                    <a:lnTo>
                      <a:pt x="885" y="258"/>
                    </a:lnTo>
                    <a:lnTo>
                      <a:pt x="900" y="268"/>
                    </a:lnTo>
                    <a:lnTo>
                      <a:pt x="904" y="277"/>
                    </a:lnTo>
                    <a:lnTo>
                      <a:pt x="904" y="290"/>
                    </a:lnTo>
                    <a:lnTo>
                      <a:pt x="900" y="307"/>
                    </a:lnTo>
                    <a:lnTo>
                      <a:pt x="900" y="317"/>
                    </a:lnTo>
                    <a:lnTo>
                      <a:pt x="906" y="319"/>
                    </a:lnTo>
                    <a:lnTo>
                      <a:pt x="910" y="315"/>
                    </a:lnTo>
                    <a:lnTo>
                      <a:pt x="913" y="307"/>
                    </a:lnTo>
                    <a:lnTo>
                      <a:pt x="921" y="302"/>
                    </a:lnTo>
                    <a:lnTo>
                      <a:pt x="923" y="300"/>
                    </a:lnTo>
                    <a:lnTo>
                      <a:pt x="925" y="300"/>
                    </a:lnTo>
                    <a:lnTo>
                      <a:pt x="930" y="307"/>
                    </a:lnTo>
                    <a:lnTo>
                      <a:pt x="928" y="309"/>
                    </a:lnTo>
                    <a:lnTo>
                      <a:pt x="928" y="313"/>
                    </a:lnTo>
                    <a:lnTo>
                      <a:pt x="925" y="317"/>
                    </a:lnTo>
                    <a:lnTo>
                      <a:pt x="925" y="324"/>
                    </a:lnTo>
                    <a:lnTo>
                      <a:pt x="936" y="317"/>
                    </a:lnTo>
                    <a:lnTo>
                      <a:pt x="938" y="317"/>
                    </a:lnTo>
                    <a:lnTo>
                      <a:pt x="938" y="313"/>
                    </a:lnTo>
                    <a:lnTo>
                      <a:pt x="938" y="309"/>
                    </a:lnTo>
                    <a:lnTo>
                      <a:pt x="940" y="304"/>
                    </a:lnTo>
                    <a:lnTo>
                      <a:pt x="942" y="302"/>
                    </a:lnTo>
                    <a:lnTo>
                      <a:pt x="942" y="300"/>
                    </a:lnTo>
                    <a:lnTo>
                      <a:pt x="938" y="294"/>
                    </a:lnTo>
                    <a:lnTo>
                      <a:pt x="940" y="290"/>
                    </a:lnTo>
                    <a:lnTo>
                      <a:pt x="947" y="287"/>
                    </a:lnTo>
                    <a:lnTo>
                      <a:pt x="953" y="287"/>
                    </a:lnTo>
                    <a:lnTo>
                      <a:pt x="957" y="290"/>
                    </a:lnTo>
                    <a:lnTo>
                      <a:pt x="964" y="294"/>
                    </a:lnTo>
                    <a:lnTo>
                      <a:pt x="968" y="300"/>
                    </a:lnTo>
                    <a:lnTo>
                      <a:pt x="972" y="309"/>
                    </a:lnTo>
                    <a:lnTo>
                      <a:pt x="979" y="304"/>
                    </a:lnTo>
                    <a:lnTo>
                      <a:pt x="983" y="313"/>
                    </a:lnTo>
                    <a:lnTo>
                      <a:pt x="987" y="326"/>
                    </a:lnTo>
                    <a:lnTo>
                      <a:pt x="985" y="338"/>
                    </a:lnTo>
                    <a:lnTo>
                      <a:pt x="989" y="345"/>
                    </a:lnTo>
                    <a:lnTo>
                      <a:pt x="979" y="343"/>
                    </a:lnTo>
                    <a:lnTo>
                      <a:pt x="979" y="341"/>
                    </a:lnTo>
                    <a:lnTo>
                      <a:pt x="979" y="338"/>
                    </a:lnTo>
                    <a:lnTo>
                      <a:pt x="981" y="336"/>
                    </a:lnTo>
                    <a:lnTo>
                      <a:pt x="981" y="336"/>
                    </a:lnTo>
                    <a:lnTo>
                      <a:pt x="970" y="338"/>
                    </a:lnTo>
                    <a:lnTo>
                      <a:pt x="966" y="341"/>
                    </a:lnTo>
                    <a:lnTo>
                      <a:pt x="964" y="349"/>
                    </a:lnTo>
                    <a:lnTo>
                      <a:pt x="962" y="341"/>
                    </a:lnTo>
                    <a:lnTo>
                      <a:pt x="962" y="332"/>
                    </a:lnTo>
                    <a:lnTo>
                      <a:pt x="962" y="328"/>
                    </a:lnTo>
                    <a:lnTo>
                      <a:pt x="962" y="324"/>
                    </a:lnTo>
                    <a:lnTo>
                      <a:pt x="957" y="324"/>
                    </a:lnTo>
                    <a:lnTo>
                      <a:pt x="940" y="326"/>
                    </a:lnTo>
                    <a:lnTo>
                      <a:pt x="942" y="338"/>
                    </a:lnTo>
                    <a:lnTo>
                      <a:pt x="957" y="358"/>
                    </a:lnTo>
                    <a:lnTo>
                      <a:pt x="959" y="372"/>
                    </a:lnTo>
                    <a:lnTo>
                      <a:pt x="957" y="375"/>
                    </a:lnTo>
                    <a:lnTo>
                      <a:pt x="949" y="383"/>
                    </a:lnTo>
                    <a:lnTo>
                      <a:pt x="938" y="387"/>
                    </a:lnTo>
                    <a:lnTo>
                      <a:pt x="934" y="394"/>
                    </a:lnTo>
                    <a:lnTo>
                      <a:pt x="930" y="396"/>
                    </a:lnTo>
                    <a:lnTo>
                      <a:pt x="936" y="402"/>
                    </a:lnTo>
                    <a:lnTo>
                      <a:pt x="949" y="402"/>
                    </a:lnTo>
                    <a:lnTo>
                      <a:pt x="966" y="400"/>
                    </a:lnTo>
                    <a:lnTo>
                      <a:pt x="983" y="392"/>
                    </a:lnTo>
                    <a:lnTo>
                      <a:pt x="991" y="385"/>
                    </a:lnTo>
                    <a:lnTo>
                      <a:pt x="996" y="377"/>
                    </a:lnTo>
                    <a:lnTo>
                      <a:pt x="1002" y="379"/>
                    </a:lnTo>
                    <a:lnTo>
                      <a:pt x="1008" y="379"/>
                    </a:lnTo>
                    <a:lnTo>
                      <a:pt x="1040" y="368"/>
                    </a:lnTo>
                    <a:lnTo>
                      <a:pt x="1038" y="362"/>
                    </a:lnTo>
                    <a:lnTo>
                      <a:pt x="1030" y="355"/>
                    </a:lnTo>
                    <a:lnTo>
                      <a:pt x="1034" y="353"/>
                    </a:lnTo>
                    <a:lnTo>
                      <a:pt x="1036" y="351"/>
                    </a:lnTo>
                    <a:lnTo>
                      <a:pt x="1038" y="338"/>
                    </a:lnTo>
                    <a:lnTo>
                      <a:pt x="1032" y="334"/>
                    </a:lnTo>
                    <a:lnTo>
                      <a:pt x="968" y="287"/>
                    </a:lnTo>
                    <a:lnTo>
                      <a:pt x="957" y="283"/>
                    </a:lnTo>
                    <a:lnTo>
                      <a:pt x="947" y="279"/>
                    </a:lnTo>
                    <a:lnTo>
                      <a:pt x="923" y="273"/>
                    </a:lnTo>
                    <a:lnTo>
                      <a:pt x="915" y="266"/>
                    </a:lnTo>
                    <a:lnTo>
                      <a:pt x="910" y="260"/>
                    </a:lnTo>
                    <a:lnTo>
                      <a:pt x="900" y="245"/>
                    </a:lnTo>
                    <a:lnTo>
                      <a:pt x="898" y="239"/>
                    </a:lnTo>
                    <a:lnTo>
                      <a:pt x="891" y="239"/>
                    </a:lnTo>
                    <a:lnTo>
                      <a:pt x="885" y="241"/>
                    </a:lnTo>
                    <a:lnTo>
                      <a:pt x="883" y="247"/>
                    </a:lnTo>
                    <a:lnTo>
                      <a:pt x="881" y="253"/>
                    </a:lnTo>
                    <a:close/>
                    <a:moveTo>
                      <a:pt x="47" y="483"/>
                    </a:moveTo>
                    <a:lnTo>
                      <a:pt x="47" y="483"/>
                    </a:lnTo>
                    <a:lnTo>
                      <a:pt x="47" y="481"/>
                    </a:lnTo>
                    <a:lnTo>
                      <a:pt x="52" y="481"/>
                    </a:lnTo>
                    <a:lnTo>
                      <a:pt x="54" y="481"/>
                    </a:lnTo>
                    <a:lnTo>
                      <a:pt x="56" y="477"/>
                    </a:lnTo>
                    <a:lnTo>
                      <a:pt x="64" y="466"/>
                    </a:lnTo>
                    <a:lnTo>
                      <a:pt x="69" y="464"/>
                    </a:lnTo>
                    <a:lnTo>
                      <a:pt x="73" y="462"/>
                    </a:lnTo>
                    <a:lnTo>
                      <a:pt x="88" y="451"/>
                    </a:lnTo>
                    <a:lnTo>
                      <a:pt x="124" y="443"/>
                    </a:lnTo>
                    <a:lnTo>
                      <a:pt x="126" y="443"/>
                    </a:lnTo>
                    <a:lnTo>
                      <a:pt x="130" y="445"/>
                    </a:lnTo>
                    <a:lnTo>
                      <a:pt x="132" y="451"/>
                    </a:lnTo>
                    <a:lnTo>
                      <a:pt x="134" y="455"/>
                    </a:lnTo>
                    <a:lnTo>
                      <a:pt x="147" y="455"/>
                    </a:lnTo>
                    <a:lnTo>
                      <a:pt x="149" y="460"/>
                    </a:lnTo>
                    <a:lnTo>
                      <a:pt x="149" y="470"/>
                    </a:lnTo>
                    <a:lnTo>
                      <a:pt x="151" y="477"/>
                    </a:lnTo>
                    <a:lnTo>
                      <a:pt x="154" y="477"/>
                    </a:lnTo>
                    <a:lnTo>
                      <a:pt x="164" y="477"/>
                    </a:lnTo>
                    <a:lnTo>
                      <a:pt x="166" y="477"/>
                    </a:lnTo>
                    <a:lnTo>
                      <a:pt x="177" y="464"/>
                    </a:lnTo>
                    <a:lnTo>
                      <a:pt x="179" y="464"/>
                    </a:lnTo>
                    <a:lnTo>
                      <a:pt x="183" y="472"/>
                    </a:lnTo>
                    <a:lnTo>
                      <a:pt x="185" y="472"/>
                    </a:lnTo>
                    <a:lnTo>
                      <a:pt x="198" y="470"/>
                    </a:lnTo>
                    <a:lnTo>
                      <a:pt x="198" y="472"/>
                    </a:lnTo>
                    <a:lnTo>
                      <a:pt x="213" y="485"/>
                    </a:lnTo>
                    <a:lnTo>
                      <a:pt x="215" y="487"/>
                    </a:lnTo>
                    <a:lnTo>
                      <a:pt x="217" y="487"/>
                    </a:lnTo>
                    <a:lnTo>
                      <a:pt x="217" y="481"/>
                    </a:lnTo>
                    <a:lnTo>
                      <a:pt x="219" y="472"/>
                    </a:lnTo>
                    <a:lnTo>
                      <a:pt x="219" y="462"/>
                    </a:lnTo>
                    <a:lnTo>
                      <a:pt x="217" y="453"/>
                    </a:lnTo>
                    <a:lnTo>
                      <a:pt x="219" y="449"/>
                    </a:lnTo>
                    <a:lnTo>
                      <a:pt x="222" y="447"/>
                    </a:lnTo>
                    <a:lnTo>
                      <a:pt x="224" y="447"/>
                    </a:lnTo>
                    <a:lnTo>
                      <a:pt x="224" y="445"/>
                    </a:lnTo>
                    <a:lnTo>
                      <a:pt x="222" y="438"/>
                    </a:lnTo>
                    <a:lnTo>
                      <a:pt x="219" y="436"/>
                    </a:lnTo>
                    <a:lnTo>
                      <a:pt x="228" y="423"/>
                    </a:lnTo>
                    <a:lnTo>
                      <a:pt x="228" y="421"/>
                    </a:lnTo>
                    <a:lnTo>
                      <a:pt x="226" y="421"/>
                    </a:lnTo>
                    <a:lnTo>
                      <a:pt x="226" y="417"/>
                    </a:lnTo>
                    <a:lnTo>
                      <a:pt x="234" y="419"/>
                    </a:lnTo>
                    <a:lnTo>
                      <a:pt x="236" y="419"/>
                    </a:lnTo>
                    <a:lnTo>
                      <a:pt x="241" y="413"/>
                    </a:lnTo>
                    <a:lnTo>
                      <a:pt x="245" y="400"/>
                    </a:lnTo>
                    <a:lnTo>
                      <a:pt x="249" y="396"/>
                    </a:lnTo>
                    <a:lnTo>
                      <a:pt x="251" y="396"/>
                    </a:lnTo>
                    <a:lnTo>
                      <a:pt x="251" y="392"/>
                    </a:lnTo>
                    <a:lnTo>
                      <a:pt x="254" y="389"/>
                    </a:lnTo>
                    <a:lnTo>
                      <a:pt x="254" y="385"/>
                    </a:lnTo>
                    <a:lnTo>
                      <a:pt x="254" y="383"/>
                    </a:lnTo>
                    <a:lnTo>
                      <a:pt x="251" y="381"/>
                    </a:lnTo>
                    <a:lnTo>
                      <a:pt x="251" y="379"/>
                    </a:lnTo>
                    <a:lnTo>
                      <a:pt x="251" y="377"/>
                    </a:lnTo>
                    <a:lnTo>
                      <a:pt x="251" y="375"/>
                    </a:lnTo>
                    <a:lnTo>
                      <a:pt x="254" y="372"/>
                    </a:lnTo>
                    <a:lnTo>
                      <a:pt x="258" y="358"/>
                    </a:lnTo>
                    <a:lnTo>
                      <a:pt x="266" y="349"/>
                    </a:lnTo>
                    <a:lnTo>
                      <a:pt x="279" y="347"/>
                    </a:lnTo>
                    <a:lnTo>
                      <a:pt x="305" y="347"/>
                    </a:lnTo>
                    <a:lnTo>
                      <a:pt x="373" y="321"/>
                    </a:lnTo>
                    <a:lnTo>
                      <a:pt x="381" y="313"/>
                    </a:lnTo>
                    <a:lnTo>
                      <a:pt x="385" y="326"/>
                    </a:lnTo>
                    <a:lnTo>
                      <a:pt x="387" y="341"/>
                    </a:lnTo>
                    <a:lnTo>
                      <a:pt x="390" y="353"/>
                    </a:lnTo>
                    <a:lnTo>
                      <a:pt x="398" y="360"/>
                    </a:lnTo>
                    <a:lnTo>
                      <a:pt x="394" y="353"/>
                    </a:lnTo>
                    <a:lnTo>
                      <a:pt x="392" y="341"/>
                    </a:lnTo>
                    <a:lnTo>
                      <a:pt x="387" y="336"/>
                    </a:lnTo>
                    <a:lnTo>
                      <a:pt x="390" y="330"/>
                    </a:lnTo>
                    <a:lnTo>
                      <a:pt x="398" y="324"/>
                    </a:lnTo>
                    <a:lnTo>
                      <a:pt x="400" y="317"/>
                    </a:lnTo>
                    <a:lnTo>
                      <a:pt x="396" y="317"/>
                    </a:lnTo>
                    <a:lnTo>
                      <a:pt x="394" y="317"/>
                    </a:lnTo>
                    <a:lnTo>
                      <a:pt x="390" y="319"/>
                    </a:lnTo>
                    <a:lnTo>
                      <a:pt x="387" y="321"/>
                    </a:lnTo>
                    <a:lnTo>
                      <a:pt x="390" y="317"/>
                    </a:lnTo>
                    <a:lnTo>
                      <a:pt x="396" y="302"/>
                    </a:lnTo>
                    <a:lnTo>
                      <a:pt x="402" y="296"/>
                    </a:lnTo>
                    <a:lnTo>
                      <a:pt x="407" y="283"/>
                    </a:lnTo>
                    <a:lnTo>
                      <a:pt x="411" y="279"/>
                    </a:lnTo>
                    <a:lnTo>
                      <a:pt x="415" y="279"/>
                    </a:lnTo>
                    <a:lnTo>
                      <a:pt x="434" y="262"/>
                    </a:lnTo>
                    <a:lnTo>
                      <a:pt x="445" y="251"/>
                    </a:lnTo>
                    <a:lnTo>
                      <a:pt x="447" y="245"/>
                    </a:lnTo>
                    <a:lnTo>
                      <a:pt x="455" y="224"/>
                    </a:lnTo>
                    <a:lnTo>
                      <a:pt x="468" y="194"/>
                    </a:lnTo>
                    <a:lnTo>
                      <a:pt x="468" y="190"/>
                    </a:lnTo>
                    <a:lnTo>
                      <a:pt x="477" y="166"/>
                    </a:lnTo>
                    <a:lnTo>
                      <a:pt x="479" y="151"/>
                    </a:lnTo>
                    <a:lnTo>
                      <a:pt x="483" y="147"/>
                    </a:lnTo>
                    <a:lnTo>
                      <a:pt x="487" y="143"/>
                    </a:lnTo>
                    <a:lnTo>
                      <a:pt x="487" y="147"/>
                    </a:lnTo>
                    <a:lnTo>
                      <a:pt x="485" y="147"/>
                    </a:lnTo>
                    <a:lnTo>
                      <a:pt x="494" y="156"/>
                    </a:lnTo>
                    <a:lnTo>
                      <a:pt x="509" y="158"/>
                    </a:lnTo>
                    <a:lnTo>
                      <a:pt x="575" y="147"/>
                    </a:lnTo>
                    <a:lnTo>
                      <a:pt x="587" y="151"/>
                    </a:lnTo>
                    <a:lnTo>
                      <a:pt x="594" y="147"/>
                    </a:lnTo>
                    <a:lnTo>
                      <a:pt x="602" y="147"/>
                    </a:lnTo>
                    <a:lnTo>
                      <a:pt x="606" y="154"/>
                    </a:lnTo>
                    <a:lnTo>
                      <a:pt x="600" y="160"/>
                    </a:lnTo>
                    <a:lnTo>
                      <a:pt x="594" y="164"/>
                    </a:lnTo>
                    <a:lnTo>
                      <a:pt x="562" y="166"/>
                    </a:lnTo>
                    <a:lnTo>
                      <a:pt x="549" y="162"/>
                    </a:lnTo>
                    <a:lnTo>
                      <a:pt x="541" y="164"/>
                    </a:lnTo>
                    <a:lnTo>
                      <a:pt x="538" y="164"/>
                    </a:lnTo>
                    <a:lnTo>
                      <a:pt x="536" y="171"/>
                    </a:lnTo>
                    <a:lnTo>
                      <a:pt x="534" y="171"/>
                    </a:lnTo>
                    <a:lnTo>
                      <a:pt x="528" y="173"/>
                    </a:lnTo>
                    <a:lnTo>
                      <a:pt x="521" y="173"/>
                    </a:lnTo>
                    <a:lnTo>
                      <a:pt x="517" y="175"/>
                    </a:lnTo>
                    <a:lnTo>
                      <a:pt x="517" y="181"/>
                    </a:lnTo>
                    <a:lnTo>
                      <a:pt x="515" y="177"/>
                    </a:lnTo>
                    <a:lnTo>
                      <a:pt x="513" y="179"/>
                    </a:lnTo>
                    <a:lnTo>
                      <a:pt x="511" y="181"/>
                    </a:lnTo>
                    <a:lnTo>
                      <a:pt x="509" y="183"/>
                    </a:lnTo>
                    <a:lnTo>
                      <a:pt x="511" y="185"/>
                    </a:lnTo>
                    <a:lnTo>
                      <a:pt x="513" y="188"/>
                    </a:lnTo>
                    <a:lnTo>
                      <a:pt x="515" y="188"/>
                    </a:lnTo>
                    <a:lnTo>
                      <a:pt x="517" y="188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0"/>
                    </a:lnTo>
                    <a:lnTo>
                      <a:pt x="515" y="192"/>
                    </a:lnTo>
                    <a:lnTo>
                      <a:pt x="509" y="190"/>
                    </a:lnTo>
                    <a:lnTo>
                      <a:pt x="502" y="192"/>
                    </a:lnTo>
                    <a:lnTo>
                      <a:pt x="498" y="196"/>
                    </a:lnTo>
                    <a:lnTo>
                      <a:pt x="496" y="202"/>
                    </a:lnTo>
                    <a:lnTo>
                      <a:pt x="490" y="196"/>
                    </a:lnTo>
                    <a:lnTo>
                      <a:pt x="483" y="194"/>
                    </a:lnTo>
                    <a:lnTo>
                      <a:pt x="473" y="196"/>
                    </a:lnTo>
                    <a:lnTo>
                      <a:pt x="468" y="198"/>
                    </a:lnTo>
                    <a:lnTo>
                      <a:pt x="466" y="205"/>
                    </a:lnTo>
                    <a:lnTo>
                      <a:pt x="466" y="213"/>
                    </a:lnTo>
                    <a:lnTo>
                      <a:pt x="468" y="222"/>
                    </a:lnTo>
                    <a:lnTo>
                      <a:pt x="464" y="219"/>
                    </a:lnTo>
                    <a:lnTo>
                      <a:pt x="462" y="219"/>
                    </a:lnTo>
                    <a:lnTo>
                      <a:pt x="460" y="219"/>
                    </a:lnTo>
                    <a:lnTo>
                      <a:pt x="458" y="222"/>
                    </a:lnTo>
                    <a:lnTo>
                      <a:pt x="462" y="228"/>
                    </a:lnTo>
                    <a:lnTo>
                      <a:pt x="462" y="234"/>
                    </a:lnTo>
                    <a:lnTo>
                      <a:pt x="458" y="239"/>
                    </a:lnTo>
                    <a:lnTo>
                      <a:pt x="453" y="241"/>
                    </a:lnTo>
                    <a:lnTo>
                      <a:pt x="455" y="247"/>
                    </a:lnTo>
                    <a:lnTo>
                      <a:pt x="460" y="253"/>
                    </a:lnTo>
                    <a:lnTo>
                      <a:pt x="462" y="258"/>
                    </a:lnTo>
                    <a:lnTo>
                      <a:pt x="460" y="262"/>
                    </a:lnTo>
                    <a:lnTo>
                      <a:pt x="473" y="268"/>
                    </a:lnTo>
                    <a:lnTo>
                      <a:pt x="481" y="268"/>
                    </a:lnTo>
                    <a:lnTo>
                      <a:pt x="487" y="264"/>
                    </a:lnTo>
                    <a:lnTo>
                      <a:pt x="481" y="266"/>
                    </a:lnTo>
                    <a:lnTo>
                      <a:pt x="479" y="264"/>
                    </a:lnTo>
                    <a:lnTo>
                      <a:pt x="470" y="260"/>
                    </a:lnTo>
                    <a:lnTo>
                      <a:pt x="473" y="253"/>
                    </a:lnTo>
                    <a:lnTo>
                      <a:pt x="475" y="249"/>
                    </a:lnTo>
                    <a:lnTo>
                      <a:pt x="481" y="241"/>
                    </a:lnTo>
                    <a:lnTo>
                      <a:pt x="481" y="239"/>
                    </a:lnTo>
                    <a:lnTo>
                      <a:pt x="485" y="236"/>
                    </a:lnTo>
                    <a:lnTo>
                      <a:pt x="485" y="236"/>
                    </a:lnTo>
                    <a:lnTo>
                      <a:pt x="485" y="234"/>
                    </a:lnTo>
                    <a:lnTo>
                      <a:pt x="485" y="228"/>
                    </a:lnTo>
                    <a:lnTo>
                      <a:pt x="485" y="226"/>
                    </a:lnTo>
                    <a:lnTo>
                      <a:pt x="490" y="219"/>
                    </a:lnTo>
                    <a:lnTo>
                      <a:pt x="507" y="207"/>
                    </a:lnTo>
                    <a:lnTo>
                      <a:pt x="502" y="205"/>
                    </a:lnTo>
                    <a:lnTo>
                      <a:pt x="500" y="205"/>
                    </a:lnTo>
                    <a:lnTo>
                      <a:pt x="500" y="202"/>
                    </a:lnTo>
                    <a:lnTo>
                      <a:pt x="507" y="198"/>
                    </a:lnTo>
                    <a:lnTo>
                      <a:pt x="507" y="198"/>
                    </a:lnTo>
                    <a:lnTo>
                      <a:pt x="511" y="200"/>
                    </a:lnTo>
                    <a:lnTo>
                      <a:pt x="509" y="196"/>
                    </a:lnTo>
                    <a:lnTo>
                      <a:pt x="515" y="200"/>
                    </a:lnTo>
                    <a:lnTo>
                      <a:pt x="524" y="196"/>
                    </a:lnTo>
                    <a:lnTo>
                      <a:pt x="538" y="185"/>
                    </a:lnTo>
                    <a:lnTo>
                      <a:pt x="538" y="183"/>
                    </a:lnTo>
                    <a:lnTo>
                      <a:pt x="536" y="179"/>
                    </a:lnTo>
                    <a:lnTo>
                      <a:pt x="536" y="179"/>
                    </a:lnTo>
                    <a:lnTo>
                      <a:pt x="538" y="175"/>
                    </a:lnTo>
                    <a:lnTo>
                      <a:pt x="541" y="173"/>
                    </a:lnTo>
                    <a:lnTo>
                      <a:pt x="545" y="173"/>
                    </a:lnTo>
                    <a:lnTo>
                      <a:pt x="549" y="173"/>
                    </a:lnTo>
                    <a:lnTo>
                      <a:pt x="549" y="177"/>
                    </a:lnTo>
                    <a:lnTo>
                      <a:pt x="545" y="177"/>
                    </a:lnTo>
                    <a:lnTo>
                      <a:pt x="543" y="181"/>
                    </a:lnTo>
                    <a:lnTo>
                      <a:pt x="543" y="188"/>
                    </a:lnTo>
                    <a:lnTo>
                      <a:pt x="543" y="194"/>
                    </a:lnTo>
                    <a:lnTo>
                      <a:pt x="545" y="188"/>
                    </a:lnTo>
                    <a:lnTo>
                      <a:pt x="547" y="183"/>
                    </a:lnTo>
                    <a:lnTo>
                      <a:pt x="547" y="179"/>
                    </a:lnTo>
                    <a:lnTo>
                      <a:pt x="549" y="183"/>
                    </a:lnTo>
                    <a:lnTo>
                      <a:pt x="553" y="188"/>
                    </a:lnTo>
                    <a:lnTo>
                      <a:pt x="558" y="190"/>
                    </a:lnTo>
                    <a:lnTo>
                      <a:pt x="560" y="185"/>
                    </a:lnTo>
                    <a:lnTo>
                      <a:pt x="564" y="188"/>
                    </a:lnTo>
                    <a:lnTo>
                      <a:pt x="566" y="188"/>
                    </a:lnTo>
                    <a:lnTo>
                      <a:pt x="570" y="183"/>
                    </a:lnTo>
                    <a:lnTo>
                      <a:pt x="572" y="179"/>
                    </a:lnTo>
                    <a:lnTo>
                      <a:pt x="572" y="183"/>
                    </a:lnTo>
                    <a:lnTo>
                      <a:pt x="575" y="188"/>
                    </a:lnTo>
                    <a:lnTo>
                      <a:pt x="577" y="190"/>
                    </a:lnTo>
                    <a:lnTo>
                      <a:pt x="583" y="196"/>
                    </a:lnTo>
                    <a:lnTo>
                      <a:pt x="585" y="196"/>
                    </a:lnTo>
                    <a:lnTo>
                      <a:pt x="585" y="196"/>
                    </a:lnTo>
                    <a:lnTo>
                      <a:pt x="589" y="194"/>
                    </a:lnTo>
                    <a:lnTo>
                      <a:pt x="594" y="194"/>
                    </a:lnTo>
                    <a:lnTo>
                      <a:pt x="598" y="192"/>
                    </a:lnTo>
                    <a:lnTo>
                      <a:pt x="600" y="190"/>
                    </a:lnTo>
                    <a:lnTo>
                      <a:pt x="602" y="185"/>
                    </a:lnTo>
                    <a:lnTo>
                      <a:pt x="604" y="177"/>
                    </a:lnTo>
                    <a:lnTo>
                      <a:pt x="604" y="171"/>
                    </a:lnTo>
                    <a:lnTo>
                      <a:pt x="611" y="162"/>
                    </a:lnTo>
                    <a:lnTo>
                      <a:pt x="621" y="151"/>
                    </a:lnTo>
                    <a:lnTo>
                      <a:pt x="632" y="145"/>
                    </a:lnTo>
                    <a:lnTo>
                      <a:pt x="640" y="147"/>
                    </a:lnTo>
                    <a:lnTo>
                      <a:pt x="638" y="151"/>
                    </a:lnTo>
                    <a:lnTo>
                      <a:pt x="638" y="158"/>
                    </a:lnTo>
                    <a:lnTo>
                      <a:pt x="643" y="164"/>
                    </a:lnTo>
                    <a:lnTo>
                      <a:pt x="647" y="168"/>
                    </a:lnTo>
                    <a:lnTo>
                      <a:pt x="660" y="173"/>
                    </a:lnTo>
                    <a:lnTo>
                      <a:pt x="664" y="175"/>
                    </a:lnTo>
                    <a:lnTo>
                      <a:pt x="662" y="185"/>
                    </a:lnTo>
                    <a:lnTo>
                      <a:pt x="664" y="194"/>
                    </a:lnTo>
                    <a:lnTo>
                      <a:pt x="674" y="207"/>
                    </a:lnTo>
                    <a:lnTo>
                      <a:pt x="677" y="211"/>
                    </a:lnTo>
                    <a:lnTo>
                      <a:pt x="677" y="217"/>
                    </a:lnTo>
                    <a:lnTo>
                      <a:pt x="679" y="222"/>
                    </a:lnTo>
                    <a:lnTo>
                      <a:pt x="683" y="222"/>
                    </a:lnTo>
                    <a:lnTo>
                      <a:pt x="696" y="219"/>
                    </a:lnTo>
                    <a:lnTo>
                      <a:pt x="696" y="224"/>
                    </a:lnTo>
                    <a:lnTo>
                      <a:pt x="694" y="224"/>
                    </a:lnTo>
                    <a:lnTo>
                      <a:pt x="691" y="226"/>
                    </a:lnTo>
                    <a:lnTo>
                      <a:pt x="689" y="228"/>
                    </a:lnTo>
                    <a:lnTo>
                      <a:pt x="698" y="226"/>
                    </a:lnTo>
                    <a:lnTo>
                      <a:pt x="715" y="232"/>
                    </a:lnTo>
                    <a:lnTo>
                      <a:pt x="726" y="232"/>
                    </a:lnTo>
                    <a:lnTo>
                      <a:pt x="734" y="234"/>
                    </a:lnTo>
                    <a:lnTo>
                      <a:pt x="749" y="253"/>
                    </a:lnTo>
                    <a:lnTo>
                      <a:pt x="757" y="260"/>
                    </a:lnTo>
                    <a:lnTo>
                      <a:pt x="753" y="264"/>
                    </a:lnTo>
                    <a:lnTo>
                      <a:pt x="751" y="268"/>
                    </a:lnTo>
                    <a:lnTo>
                      <a:pt x="760" y="266"/>
                    </a:lnTo>
                    <a:lnTo>
                      <a:pt x="768" y="260"/>
                    </a:lnTo>
                    <a:lnTo>
                      <a:pt x="774" y="260"/>
                    </a:lnTo>
                    <a:lnTo>
                      <a:pt x="774" y="266"/>
                    </a:lnTo>
                    <a:lnTo>
                      <a:pt x="772" y="268"/>
                    </a:lnTo>
                    <a:lnTo>
                      <a:pt x="770" y="273"/>
                    </a:lnTo>
                    <a:lnTo>
                      <a:pt x="774" y="273"/>
                    </a:lnTo>
                    <a:lnTo>
                      <a:pt x="777" y="273"/>
                    </a:lnTo>
                    <a:lnTo>
                      <a:pt x="779" y="270"/>
                    </a:lnTo>
                    <a:lnTo>
                      <a:pt x="781" y="270"/>
                    </a:lnTo>
                    <a:lnTo>
                      <a:pt x="783" y="273"/>
                    </a:lnTo>
                    <a:lnTo>
                      <a:pt x="789" y="283"/>
                    </a:lnTo>
                    <a:lnTo>
                      <a:pt x="796" y="290"/>
                    </a:lnTo>
                    <a:lnTo>
                      <a:pt x="800" y="296"/>
                    </a:lnTo>
                    <a:lnTo>
                      <a:pt x="806" y="298"/>
                    </a:lnTo>
                    <a:lnTo>
                      <a:pt x="813" y="296"/>
                    </a:lnTo>
                    <a:lnTo>
                      <a:pt x="813" y="294"/>
                    </a:lnTo>
                    <a:lnTo>
                      <a:pt x="811" y="292"/>
                    </a:lnTo>
                    <a:lnTo>
                      <a:pt x="806" y="285"/>
                    </a:lnTo>
                    <a:lnTo>
                      <a:pt x="802" y="285"/>
                    </a:lnTo>
                    <a:lnTo>
                      <a:pt x="802" y="281"/>
                    </a:lnTo>
                    <a:lnTo>
                      <a:pt x="838" y="268"/>
                    </a:lnTo>
                    <a:lnTo>
                      <a:pt x="845" y="262"/>
                    </a:lnTo>
                    <a:lnTo>
                      <a:pt x="857" y="249"/>
                    </a:lnTo>
                    <a:lnTo>
                      <a:pt x="866" y="245"/>
                    </a:lnTo>
                    <a:lnTo>
                      <a:pt x="868" y="247"/>
                    </a:lnTo>
                    <a:lnTo>
                      <a:pt x="868" y="249"/>
                    </a:lnTo>
                    <a:lnTo>
                      <a:pt x="866" y="251"/>
                    </a:lnTo>
                    <a:lnTo>
                      <a:pt x="864" y="253"/>
                    </a:lnTo>
                    <a:lnTo>
                      <a:pt x="864" y="256"/>
                    </a:lnTo>
                    <a:lnTo>
                      <a:pt x="874" y="260"/>
                    </a:lnTo>
                    <a:lnTo>
                      <a:pt x="902" y="275"/>
                    </a:lnTo>
                    <a:lnTo>
                      <a:pt x="902" y="279"/>
                    </a:lnTo>
                    <a:lnTo>
                      <a:pt x="900" y="285"/>
                    </a:lnTo>
                    <a:lnTo>
                      <a:pt x="900" y="296"/>
                    </a:lnTo>
                    <a:lnTo>
                      <a:pt x="898" y="307"/>
                    </a:lnTo>
                    <a:lnTo>
                      <a:pt x="889" y="313"/>
                    </a:lnTo>
                    <a:lnTo>
                      <a:pt x="893" y="315"/>
                    </a:lnTo>
                    <a:lnTo>
                      <a:pt x="904" y="324"/>
                    </a:lnTo>
                    <a:lnTo>
                      <a:pt x="908" y="328"/>
                    </a:lnTo>
                    <a:lnTo>
                      <a:pt x="910" y="330"/>
                    </a:lnTo>
                    <a:lnTo>
                      <a:pt x="921" y="332"/>
                    </a:lnTo>
                    <a:lnTo>
                      <a:pt x="923" y="332"/>
                    </a:lnTo>
                    <a:lnTo>
                      <a:pt x="925" y="336"/>
                    </a:lnTo>
                    <a:lnTo>
                      <a:pt x="925" y="341"/>
                    </a:lnTo>
                    <a:lnTo>
                      <a:pt x="928" y="343"/>
                    </a:lnTo>
                    <a:lnTo>
                      <a:pt x="928" y="343"/>
                    </a:lnTo>
                    <a:lnTo>
                      <a:pt x="928" y="347"/>
                    </a:lnTo>
                    <a:lnTo>
                      <a:pt x="930" y="347"/>
                    </a:lnTo>
                    <a:lnTo>
                      <a:pt x="930" y="349"/>
                    </a:lnTo>
                    <a:lnTo>
                      <a:pt x="934" y="347"/>
                    </a:lnTo>
                    <a:lnTo>
                      <a:pt x="936" y="347"/>
                    </a:lnTo>
                    <a:lnTo>
                      <a:pt x="936" y="349"/>
                    </a:lnTo>
                    <a:lnTo>
                      <a:pt x="938" y="349"/>
                    </a:lnTo>
                    <a:lnTo>
                      <a:pt x="940" y="349"/>
                    </a:lnTo>
                    <a:lnTo>
                      <a:pt x="942" y="349"/>
                    </a:lnTo>
                    <a:lnTo>
                      <a:pt x="947" y="351"/>
                    </a:lnTo>
                    <a:lnTo>
                      <a:pt x="949" y="355"/>
                    </a:lnTo>
                    <a:lnTo>
                      <a:pt x="947" y="362"/>
                    </a:lnTo>
                    <a:lnTo>
                      <a:pt x="945" y="368"/>
                    </a:lnTo>
                    <a:lnTo>
                      <a:pt x="928" y="389"/>
                    </a:lnTo>
                    <a:lnTo>
                      <a:pt x="925" y="396"/>
                    </a:lnTo>
                    <a:lnTo>
                      <a:pt x="930" y="402"/>
                    </a:lnTo>
                    <a:lnTo>
                      <a:pt x="936" y="402"/>
                    </a:lnTo>
                    <a:lnTo>
                      <a:pt x="942" y="404"/>
                    </a:lnTo>
                    <a:lnTo>
                      <a:pt x="945" y="404"/>
                    </a:lnTo>
                    <a:lnTo>
                      <a:pt x="947" y="411"/>
                    </a:lnTo>
                    <a:lnTo>
                      <a:pt x="953" y="415"/>
                    </a:lnTo>
                    <a:lnTo>
                      <a:pt x="959" y="419"/>
                    </a:lnTo>
                    <a:lnTo>
                      <a:pt x="962" y="417"/>
                    </a:lnTo>
                    <a:lnTo>
                      <a:pt x="987" y="432"/>
                    </a:lnTo>
                    <a:lnTo>
                      <a:pt x="998" y="434"/>
                    </a:lnTo>
                    <a:lnTo>
                      <a:pt x="1004" y="438"/>
                    </a:lnTo>
                    <a:lnTo>
                      <a:pt x="1006" y="438"/>
                    </a:lnTo>
                    <a:lnTo>
                      <a:pt x="1013" y="438"/>
                    </a:lnTo>
                    <a:lnTo>
                      <a:pt x="1015" y="438"/>
                    </a:lnTo>
                    <a:lnTo>
                      <a:pt x="1023" y="440"/>
                    </a:lnTo>
                    <a:lnTo>
                      <a:pt x="1027" y="443"/>
                    </a:lnTo>
                    <a:lnTo>
                      <a:pt x="1051" y="438"/>
                    </a:lnTo>
                    <a:lnTo>
                      <a:pt x="1059" y="434"/>
                    </a:lnTo>
                    <a:lnTo>
                      <a:pt x="1061" y="428"/>
                    </a:lnTo>
                    <a:lnTo>
                      <a:pt x="1064" y="426"/>
                    </a:lnTo>
                    <a:lnTo>
                      <a:pt x="1068" y="426"/>
                    </a:lnTo>
                    <a:lnTo>
                      <a:pt x="1072" y="428"/>
                    </a:lnTo>
                    <a:lnTo>
                      <a:pt x="1074" y="430"/>
                    </a:lnTo>
                    <a:lnTo>
                      <a:pt x="1076" y="436"/>
                    </a:lnTo>
                    <a:lnTo>
                      <a:pt x="1074" y="440"/>
                    </a:lnTo>
                    <a:lnTo>
                      <a:pt x="1074" y="443"/>
                    </a:lnTo>
                    <a:lnTo>
                      <a:pt x="1061" y="453"/>
                    </a:lnTo>
                    <a:lnTo>
                      <a:pt x="1066" y="455"/>
                    </a:lnTo>
                    <a:lnTo>
                      <a:pt x="1072" y="455"/>
                    </a:lnTo>
                    <a:lnTo>
                      <a:pt x="1076" y="455"/>
                    </a:lnTo>
                    <a:lnTo>
                      <a:pt x="1078" y="455"/>
                    </a:lnTo>
                    <a:lnTo>
                      <a:pt x="1081" y="470"/>
                    </a:lnTo>
                    <a:lnTo>
                      <a:pt x="1083" y="477"/>
                    </a:lnTo>
                    <a:lnTo>
                      <a:pt x="1089" y="487"/>
                    </a:lnTo>
                    <a:lnTo>
                      <a:pt x="1100" y="504"/>
                    </a:lnTo>
                    <a:lnTo>
                      <a:pt x="1100" y="511"/>
                    </a:lnTo>
                    <a:lnTo>
                      <a:pt x="1104" y="528"/>
                    </a:lnTo>
                    <a:lnTo>
                      <a:pt x="1106" y="540"/>
                    </a:lnTo>
                    <a:lnTo>
                      <a:pt x="1110" y="549"/>
                    </a:lnTo>
                    <a:lnTo>
                      <a:pt x="1119" y="560"/>
                    </a:lnTo>
                    <a:lnTo>
                      <a:pt x="1125" y="570"/>
                    </a:lnTo>
                    <a:lnTo>
                      <a:pt x="1134" y="579"/>
                    </a:lnTo>
                    <a:lnTo>
                      <a:pt x="1142" y="604"/>
                    </a:lnTo>
                    <a:lnTo>
                      <a:pt x="1155" y="634"/>
                    </a:lnTo>
                    <a:lnTo>
                      <a:pt x="1125" y="651"/>
                    </a:lnTo>
                    <a:lnTo>
                      <a:pt x="1123" y="657"/>
                    </a:lnTo>
                    <a:lnTo>
                      <a:pt x="1117" y="666"/>
                    </a:lnTo>
                    <a:lnTo>
                      <a:pt x="1117" y="666"/>
                    </a:lnTo>
                    <a:lnTo>
                      <a:pt x="1117" y="668"/>
                    </a:lnTo>
                    <a:lnTo>
                      <a:pt x="1117" y="672"/>
                    </a:lnTo>
                    <a:lnTo>
                      <a:pt x="1115" y="672"/>
                    </a:lnTo>
                    <a:lnTo>
                      <a:pt x="1115" y="676"/>
                    </a:lnTo>
                    <a:lnTo>
                      <a:pt x="1112" y="676"/>
                    </a:lnTo>
                    <a:lnTo>
                      <a:pt x="1112" y="679"/>
                    </a:lnTo>
                    <a:lnTo>
                      <a:pt x="1100" y="681"/>
                    </a:lnTo>
                    <a:lnTo>
                      <a:pt x="1087" y="681"/>
                    </a:lnTo>
                    <a:lnTo>
                      <a:pt x="1074" y="681"/>
                    </a:lnTo>
                    <a:lnTo>
                      <a:pt x="1072" y="674"/>
                    </a:lnTo>
                    <a:lnTo>
                      <a:pt x="1072" y="670"/>
                    </a:lnTo>
                    <a:lnTo>
                      <a:pt x="1074" y="664"/>
                    </a:lnTo>
                    <a:lnTo>
                      <a:pt x="1076" y="657"/>
                    </a:lnTo>
                    <a:lnTo>
                      <a:pt x="1076" y="649"/>
                    </a:lnTo>
                    <a:lnTo>
                      <a:pt x="1074" y="642"/>
                    </a:lnTo>
                    <a:lnTo>
                      <a:pt x="1072" y="638"/>
                    </a:lnTo>
                    <a:lnTo>
                      <a:pt x="1066" y="630"/>
                    </a:lnTo>
                    <a:lnTo>
                      <a:pt x="1061" y="623"/>
                    </a:lnTo>
                    <a:lnTo>
                      <a:pt x="1042" y="604"/>
                    </a:lnTo>
                    <a:lnTo>
                      <a:pt x="1034" y="598"/>
                    </a:lnTo>
                    <a:lnTo>
                      <a:pt x="1027" y="596"/>
                    </a:lnTo>
                    <a:lnTo>
                      <a:pt x="1023" y="594"/>
                    </a:lnTo>
                    <a:lnTo>
                      <a:pt x="993" y="598"/>
                    </a:lnTo>
                    <a:lnTo>
                      <a:pt x="974" y="619"/>
                    </a:lnTo>
                    <a:lnTo>
                      <a:pt x="962" y="628"/>
                    </a:lnTo>
                    <a:lnTo>
                      <a:pt x="923" y="636"/>
                    </a:lnTo>
                    <a:lnTo>
                      <a:pt x="910" y="636"/>
                    </a:lnTo>
                    <a:lnTo>
                      <a:pt x="900" y="638"/>
                    </a:lnTo>
                    <a:lnTo>
                      <a:pt x="896" y="642"/>
                    </a:lnTo>
                    <a:lnTo>
                      <a:pt x="891" y="647"/>
                    </a:lnTo>
                    <a:lnTo>
                      <a:pt x="889" y="653"/>
                    </a:lnTo>
                    <a:lnTo>
                      <a:pt x="891" y="664"/>
                    </a:lnTo>
                    <a:lnTo>
                      <a:pt x="887" y="676"/>
                    </a:lnTo>
                    <a:lnTo>
                      <a:pt x="885" y="689"/>
                    </a:lnTo>
                    <a:lnTo>
                      <a:pt x="883" y="693"/>
                    </a:lnTo>
                    <a:lnTo>
                      <a:pt x="879" y="698"/>
                    </a:lnTo>
                    <a:lnTo>
                      <a:pt x="876" y="700"/>
                    </a:lnTo>
                    <a:lnTo>
                      <a:pt x="864" y="715"/>
                    </a:lnTo>
                    <a:lnTo>
                      <a:pt x="857" y="719"/>
                    </a:lnTo>
                    <a:lnTo>
                      <a:pt x="853" y="717"/>
                    </a:lnTo>
                    <a:lnTo>
                      <a:pt x="847" y="715"/>
                    </a:lnTo>
                    <a:lnTo>
                      <a:pt x="838" y="713"/>
                    </a:lnTo>
                    <a:lnTo>
                      <a:pt x="832" y="713"/>
                    </a:lnTo>
                    <a:lnTo>
                      <a:pt x="823" y="715"/>
                    </a:lnTo>
                    <a:lnTo>
                      <a:pt x="819" y="719"/>
                    </a:lnTo>
                    <a:lnTo>
                      <a:pt x="817" y="723"/>
                    </a:lnTo>
                    <a:lnTo>
                      <a:pt x="815" y="725"/>
                    </a:lnTo>
                    <a:lnTo>
                      <a:pt x="815" y="732"/>
                    </a:lnTo>
                    <a:lnTo>
                      <a:pt x="813" y="736"/>
                    </a:lnTo>
                    <a:lnTo>
                      <a:pt x="813" y="736"/>
                    </a:lnTo>
                    <a:lnTo>
                      <a:pt x="815" y="740"/>
                    </a:lnTo>
                    <a:lnTo>
                      <a:pt x="815" y="744"/>
                    </a:lnTo>
                    <a:lnTo>
                      <a:pt x="806" y="747"/>
                    </a:lnTo>
                    <a:lnTo>
                      <a:pt x="802" y="747"/>
                    </a:lnTo>
                    <a:lnTo>
                      <a:pt x="800" y="744"/>
                    </a:lnTo>
                    <a:lnTo>
                      <a:pt x="798" y="740"/>
                    </a:lnTo>
                    <a:lnTo>
                      <a:pt x="794" y="736"/>
                    </a:lnTo>
                    <a:lnTo>
                      <a:pt x="789" y="736"/>
                    </a:lnTo>
                    <a:lnTo>
                      <a:pt x="787" y="736"/>
                    </a:lnTo>
                    <a:lnTo>
                      <a:pt x="785" y="738"/>
                    </a:lnTo>
                    <a:lnTo>
                      <a:pt x="785" y="738"/>
                    </a:lnTo>
                    <a:lnTo>
                      <a:pt x="783" y="740"/>
                    </a:lnTo>
                    <a:lnTo>
                      <a:pt x="783" y="742"/>
                    </a:lnTo>
                    <a:lnTo>
                      <a:pt x="781" y="742"/>
                    </a:lnTo>
                    <a:lnTo>
                      <a:pt x="779" y="744"/>
                    </a:lnTo>
                    <a:lnTo>
                      <a:pt x="779" y="747"/>
                    </a:lnTo>
                    <a:lnTo>
                      <a:pt x="777" y="747"/>
                    </a:lnTo>
                    <a:lnTo>
                      <a:pt x="777" y="749"/>
                    </a:lnTo>
                    <a:lnTo>
                      <a:pt x="777" y="751"/>
                    </a:lnTo>
                    <a:lnTo>
                      <a:pt x="777" y="753"/>
                    </a:lnTo>
                    <a:lnTo>
                      <a:pt x="777" y="753"/>
                    </a:lnTo>
                    <a:lnTo>
                      <a:pt x="777" y="755"/>
                    </a:lnTo>
                    <a:lnTo>
                      <a:pt x="777" y="755"/>
                    </a:lnTo>
                    <a:lnTo>
                      <a:pt x="777" y="757"/>
                    </a:lnTo>
                    <a:lnTo>
                      <a:pt x="774" y="759"/>
                    </a:lnTo>
                    <a:lnTo>
                      <a:pt x="772" y="761"/>
                    </a:lnTo>
                    <a:lnTo>
                      <a:pt x="770" y="766"/>
                    </a:lnTo>
                    <a:lnTo>
                      <a:pt x="762" y="772"/>
                    </a:lnTo>
                    <a:lnTo>
                      <a:pt x="760" y="774"/>
                    </a:lnTo>
                    <a:lnTo>
                      <a:pt x="757" y="778"/>
                    </a:lnTo>
                    <a:lnTo>
                      <a:pt x="757" y="781"/>
                    </a:lnTo>
                    <a:lnTo>
                      <a:pt x="751" y="791"/>
                    </a:lnTo>
                    <a:lnTo>
                      <a:pt x="743" y="793"/>
                    </a:lnTo>
                    <a:lnTo>
                      <a:pt x="734" y="791"/>
                    </a:lnTo>
                    <a:lnTo>
                      <a:pt x="732" y="789"/>
                    </a:lnTo>
                    <a:lnTo>
                      <a:pt x="732" y="787"/>
                    </a:lnTo>
                    <a:lnTo>
                      <a:pt x="732" y="787"/>
                    </a:lnTo>
                    <a:lnTo>
                      <a:pt x="734" y="785"/>
                    </a:lnTo>
                    <a:lnTo>
                      <a:pt x="734" y="785"/>
                    </a:lnTo>
                    <a:lnTo>
                      <a:pt x="736" y="783"/>
                    </a:lnTo>
                    <a:lnTo>
                      <a:pt x="736" y="781"/>
                    </a:lnTo>
                    <a:lnTo>
                      <a:pt x="734" y="778"/>
                    </a:lnTo>
                    <a:lnTo>
                      <a:pt x="734" y="778"/>
                    </a:lnTo>
                    <a:lnTo>
                      <a:pt x="732" y="778"/>
                    </a:lnTo>
                    <a:lnTo>
                      <a:pt x="732" y="781"/>
                    </a:lnTo>
                    <a:lnTo>
                      <a:pt x="730" y="781"/>
                    </a:lnTo>
                    <a:lnTo>
                      <a:pt x="728" y="783"/>
                    </a:lnTo>
                    <a:lnTo>
                      <a:pt x="719" y="783"/>
                    </a:lnTo>
                    <a:lnTo>
                      <a:pt x="717" y="785"/>
                    </a:lnTo>
                    <a:lnTo>
                      <a:pt x="715" y="785"/>
                    </a:lnTo>
                    <a:lnTo>
                      <a:pt x="713" y="787"/>
                    </a:lnTo>
                    <a:lnTo>
                      <a:pt x="709" y="787"/>
                    </a:lnTo>
                    <a:lnTo>
                      <a:pt x="704" y="787"/>
                    </a:lnTo>
                    <a:lnTo>
                      <a:pt x="702" y="787"/>
                    </a:lnTo>
                    <a:lnTo>
                      <a:pt x="698" y="785"/>
                    </a:lnTo>
                    <a:lnTo>
                      <a:pt x="696" y="783"/>
                    </a:lnTo>
                    <a:lnTo>
                      <a:pt x="694" y="783"/>
                    </a:lnTo>
                    <a:lnTo>
                      <a:pt x="689" y="785"/>
                    </a:lnTo>
                    <a:lnTo>
                      <a:pt x="677" y="789"/>
                    </a:lnTo>
                    <a:lnTo>
                      <a:pt x="674" y="789"/>
                    </a:lnTo>
                    <a:lnTo>
                      <a:pt x="672" y="789"/>
                    </a:lnTo>
                    <a:lnTo>
                      <a:pt x="670" y="789"/>
                    </a:lnTo>
                    <a:lnTo>
                      <a:pt x="670" y="787"/>
                    </a:lnTo>
                    <a:lnTo>
                      <a:pt x="668" y="787"/>
                    </a:lnTo>
                    <a:lnTo>
                      <a:pt x="668" y="785"/>
                    </a:lnTo>
                    <a:lnTo>
                      <a:pt x="668" y="785"/>
                    </a:lnTo>
                    <a:lnTo>
                      <a:pt x="668" y="781"/>
                    </a:lnTo>
                    <a:lnTo>
                      <a:pt x="666" y="774"/>
                    </a:lnTo>
                    <a:lnTo>
                      <a:pt x="662" y="772"/>
                    </a:lnTo>
                    <a:lnTo>
                      <a:pt x="655" y="774"/>
                    </a:lnTo>
                    <a:lnTo>
                      <a:pt x="643" y="772"/>
                    </a:lnTo>
                    <a:lnTo>
                      <a:pt x="632" y="766"/>
                    </a:lnTo>
                    <a:lnTo>
                      <a:pt x="628" y="764"/>
                    </a:lnTo>
                    <a:lnTo>
                      <a:pt x="626" y="764"/>
                    </a:lnTo>
                    <a:lnTo>
                      <a:pt x="592" y="761"/>
                    </a:lnTo>
                    <a:lnTo>
                      <a:pt x="587" y="761"/>
                    </a:lnTo>
                    <a:lnTo>
                      <a:pt x="583" y="764"/>
                    </a:lnTo>
                    <a:lnTo>
                      <a:pt x="572" y="768"/>
                    </a:lnTo>
                    <a:lnTo>
                      <a:pt x="570" y="768"/>
                    </a:lnTo>
                    <a:lnTo>
                      <a:pt x="568" y="766"/>
                    </a:lnTo>
                    <a:lnTo>
                      <a:pt x="566" y="766"/>
                    </a:lnTo>
                    <a:lnTo>
                      <a:pt x="564" y="761"/>
                    </a:lnTo>
                    <a:lnTo>
                      <a:pt x="562" y="761"/>
                    </a:lnTo>
                    <a:lnTo>
                      <a:pt x="551" y="757"/>
                    </a:lnTo>
                    <a:lnTo>
                      <a:pt x="549" y="755"/>
                    </a:lnTo>
                    <a:lnTo>
                      <a:pt x="549" y="755"/>
                    </a:lnTo>
                    <a:lnTo>
                      <a:pt x="547" y="753"/>
                    </a:lnTo>
                    <a:lnTo>
                      <a:pt x="547" y="753"/>
                    </a:lnTo>
                    <a:lnTo>
                      <a:pt x="536" y="747"/>
                    </a:lnTo>
                    <a:lnTo>
                      <a:pt x="534" y="747"/>
                    </a:lnTo>
                    <a:lnTo>
                      <a:pt x="521" y="740"/>
                    </a:lnTo>
                    <a:lnTo>
                      <a:pt x="502" y="740"/>
                    </a:lnTo>
                    <a:lnTo>
                      <a:pt x="498" y="738"/>
                    </a:lnTo>
                    <a:lnTo>
                      <a:pt x="496" y="736"/>
                    </a:lnTo>
                    <a:lnTo>
                      <a:pt x="492" y="730"/>
                    </a:lnTo>
                    <a:lnTo>
                      <a:pt x="490" y="727"/>
                    </a:lnTo>
                    <a:lnTo>
                      <a:pt x="487" y="727"/>
                    </a:lnTo>
                    <a:lnTo>
                      <a:pt x="485" y="727"/>
                    </a:lnTo>
                    <a:lnTo>
                      <a:pt x="485" y="727"/>
                    </a:lnTo>
                    <a:lnTo>
                      <a:pt x="483" y="727"/>
                    </a:lnTo>
                    <a:lnTo>
                      <a:pt x="477" y="734"/>
                    </a:lnTo>
                    <a:lnTo>
                      <a:pt x="477" y="736"/>
                    </a:lnTo>
                    <a:lnTo>
                      <a:pt x="475" y="736"/>
                    </a:lnTo>
                    <a:lnTo>
                      <a:pt x="473" y="736"/>
                    </a:lnTo>
                    <a:lnTo>
                      <a:pt x="466" y="732"/>
                    </a:lnTo>
                    <a:lnTo>
                      <a:pt x="466" y="732"/>
                    </a:lnTo>
                    <a:lnTo>
                      <a:pt x="464" y="732"/>
                    </a:lnTo>
                    <a:lnTo>
                      <a:pt x="462" y="732"/>
                    </a:lnTo>
                    <a:lnTo>
                      <a:pt x="458" y="734"/>
                    </a:lnTo>
                    <a:lnTo>
                      <a:pt x="453" y="738"/>
                    </a:lnTo>
                    <a:lnTo>
                      <a:pt x="449" y="738"/>
                    </a:lnTo>
                    <a:lnTo>
                      <a:pt x="449" y="740"/>
                    </a:lnTo>
                    <a:lnTo>
                      <a:pt x="447" y="738"/>
                    </a:lnTo>
                    <a:lnTo>
                      <a:pt x="447" y="738"/>
                    </a:lnTo>
                    <a:lnTo>
                      <a:pt x="447" y="736"/>
                    </a:lnTo>
                    <a:lnTo>
                      <a:pt x="445" y="732"/>
                    </a:lnTo>
                    <a:lnTo>
                      <a:pt x="441" y="727"/>
                    </a:lnTo>
                    <a:lnTo>
                      <a:pt x="436" y="730"/>
                    </a:lnTo>
                    <a:lnTo>
                      <a:pt x="436" y="730"/>
                    </a:lnTo>
                    <a:lnTo>
                      <a:pt x="436" y="732"/>
                    </a:lnTo>
                    <a:lnTo>
                      <a:pt x="434" y="734"/>
                    </a:lnTo>
                    <a:lnTo>
                      <a:pt x="434" y="736"/>
                    </a:lnTo>
                    <a:lnTo>
                      <a:pt x="432" y="742"/>
                    </a:lnTo>
                    <a:lnTo>
                      <a:pt x="430" y="749"/>
                    </a:lnTo>
                    <a:lnTo>
                      <a:pt x="428" y="751"/>
                    </a:lnTo>
                    <a:lnTo>
                      <a:pt x="428" y="753"/>
                    </a:lnTo>
                    <a:lnTo>
                      <a:pt x="430" y="755"/>
                    </a:lnTo>
                    <a:lnTo>
                      <a:pt x="430" y="757"/>
                    </a:lnTo>
                    <a:lnTo>
                      <a:pt x="430" y="759"/>
                    </a:lnTo>
                    <a:lnTo>
                      <a:pt x="430" y="766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30" y="768"/>
                    </a:lnTo>
                    <a:lnTo>
                      <a:pt x="428" y="770"/>
                    </a:lnTo>
                    <a:lnTo>
                      <a:pt x="424" y="772"/>
                    </a:lnTo>
                    <a:lnTo>
                      <a:pt x="417" y="783"/>
                    </a:lnTo>
                    <a:lnTo>
                      <a:pt x="415" y="785"/>
                    </a:lnTo>
                    <a:lnTo>
                      <a:pt x="413" y="785"/>
                    </a:lnTo>
                    <a:lnTo>
                      <a:pt x="413" y="785"/>
                    </a:lnTo>
                    <a:lnTo>
                      <a:pt x="409" y="783"/>
                    </a:lnTo>
                    <a:lnTo>
                      <a:pt x="409" y="783"/>
                    </a:lnTo>
                    <a:lnTo>
                      <a:pt x="404" y="781"/>
                    </a:lnTo>
                    <a:lnTo>
                      <a:pt x="387" y="802"/>
                    </a:lnTo>
                    <a:lnTo>
                      <a:pt x="385" y="802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4"/>
                    </a:lnTo>
                    <a:lnTo>
                      <a:pt x="381" y="802"/>
                    </a:lnTo>
                    <a:lnTo>
                      <a:pt x="381" y="800"/>
                    </a:lnTo>
                    <a:lnTo>
                      <a:pt x="383" y="798"/>
                    </a:lnTo>
                    <a:lnTo>
                      <a:pt x="385" y="791"/>
                    </a:lnTo>
                    <a:lnTo>
                      <a:pt x="385" y="789"/>
                    </a:lnTo>
                    <a:lnTo>
                      <a:pt x="385" y="787"/>
                    </a:lnTo>
                    <a:lnTo>
                      <a:pt x="381" y="785"/>
                    </a:lnTo>
                    <a:lnTo>
                      <a:pt x="377" y="785"/>
                    </a:lnTo>
                    <a:lnTo>
                      <a:pt x="368" y="783"/>
                    </a:lnTo>
                    <a:lnTo>
                      <a:pt x="366" y="783"/>
                    </a:lnTo>
                    <a:lnTo>
                      <a:pt x="362" y="785"/>
                    </a:lnTo>
                    <a:lnTo>
                      <a:pt x="353" y="806"/>
                    </a:lnTo>
                    <a:lnTo>
                      <a:pt x="347" y="810"/>
                    </a:lnTo>
                    <a:lnTo>
                      <a:pt x="343" y="810"/>
                    </a:lnTo>
                    <a:lnTo>
                      <a:pt x="332" y="812"/>
                    </a:lnTo>
                    <a:lnTo>
                      <a:pt x="317" y="821"/>
                    </a:lnTo>
                    <a:lnTo>
                      <a:pt x="311" y="825"/>
                    </a:lnTo>
                    <a:lnTo>
                      <a:pt x="300" y="840"/>
                    </a:lnTo>
                    <a:lnTo>
                      <a:pt x="298" y="844"/>
                    </a:lnTo>
                    <a:lnTo>
                      <a:pt x="300" y="849"/>
                    </a:lnTo>
                    <a:lnTo>
                      <a:pt x="302" y="851"/>
                    </a:lnTo>
                    <a:lnTo>
                      <a:pt x="305" y="853"/>
                    </a:lnTo>
                    <a:lnTo>
                      <a:pt x="307" y="857"/>
                    </a:lnTo>
                    <a:lnTo>
                      <a:pt x="309" y="866"/>
                    </a:lnTo>
                    <a:lnTo>
                      <a:pt x="311" y="870"/>
                    </a:lnTo>
                    <a:lnTo>
                      <a:pt x="315" y="872"/>
                    </a:lnTo>
                    <a:lnTo>
                      <a:pt x="328" y="881"/>
                    </a:lnTo>
                    <a:lnTo>
                      <a:pt x="332" y="883"/>
                    </a:lnTo>
                    <a:lnTo>
                      <a:pt x="334" y="887"/>
                    </a:lnTo>
                    <a:lnTo>
                      <a:pt x="339" y="893"/>
                    </a:lnTo>
                    <a:lnTo>
                      <a:pt x="341" y="898"/>
                    </a:lnTo>
                    <a:lnTo>
                      <a:pt x="345" y="898"/>
                    </a:lnTo>
                    <a:lnTo>
                      <a:pt x="353" y="902"/>
                    </a:lnTo>
                    <a:lnTo>
                      <a:pt x="358" y="904"/>
                    </a:lnTo>
                    <a:lnTo>
                      <a:pt x="360" y="906"/>
                    </a:lnTo>
                    <a:lnTo>
                      <a:pt x="360" y="910"/>
                    </a:lnTo>
                    <a:lnTo>
                      <a:pt x="358" y="912"/>
                    </a:lnTo>
                    <a:lnTo>
                      <a:pt x="356" y="915"/>
                    </a:lnTo>
                    <a:lnTo>
                      <a:pt x="345" y="919"/>
                    </a:lnTo>
                    <a:lnTo>
                      <a:pt x="345" y="917"/>
                    </a:lnTo>
                    <a:lnTo>
                      <a:pt x="341" y="915"/>
                    </a:lnTo>
                    <a:lnTo>
                      <a:pt x="328" y="921"/>
                    </a:lnTo>
                    <a:lnTo>
                      <a:pt x="311" y="917"/>
                    </a:lnTo>
                    <a:lnTo>
                      <a:pt x="305" y="917"/>
                    </a:lnTo>
                    <a:lnTo>
                      <a:pt x="298" y="915"/>
                    </a:lnTo>
                    <a:lnTo>
                      <a:pt x="288" y="908"/>
                    </a:lnTo>
                    <a:lnTo>
                      <a:pt x="281" y="906"/>
                    </a:lnTo>
                    <a:lnTo>
                      <a:pt x="275" y="908"/>
                    </a:lnTo>
                    <a:lnTo>
                      <a:pt x="266" y="917"/>
                    </a:lnTo>
                    <a:lnTo>
                      <a:pt x="260" y="919"/>
                    </a:lnTo>
                    <a:lnTo>
                      <a:pt x="254" y="919"/>
                    </a:lnTo>
                    <a:lnTo>
                      <a:pt x="247" y="917"/>
                    </a:lnTo>
                    <a:lnTo>
                      <a:pt x="234" y="904"/>
                    </a:lnTo>
                    <a:lnTo>
                      <a:pt x="224" y="889"/>
                    </a:lnTo>
                    <a:lnTo>
                      <a:pt x="219" y="887"/>
                    </a:lnTo>
                    <a:lnTo>
                      <a:pt x="215" y="885"/>
                    </a:lnTo>
                    <a:lnTo>
                      <a:pt x="213" y="883"/>
                    </a:lnTo>
                    <a:lnTo>
                      <a:pt x="209" y="881"/>
                    </a:lnTo>
                    <a:lnTo>
                      <a:pt x="207" y="883"/>
                    </a:lnTo>
                    <a:lnTo>
                      <a:pt x="202" y="887"/>
                    </a:lnTo>
                    <a:lnTo>
                      <a:pt x="200" y="887"/>
                    </a:lnTo>
                    <a:lnTo>
                      <a:pt x="196" y="883"/>
                    </a:lnTo>
                    <a:lnTo>
                      <a:pt x="194" y="878"/>
                    </a:lnTo>
                    <a:lnTo>
                      <a:pt x="192" y="876"/>
                    </a:lnTo>
                    <a:lnTo>
                      <a:pt x="190" y="874"/>
                    </a:lnTo>
                    <a:lnTo>
                      <a:pt x="188" y="872"/>
                    </a:lnTo>
                    <a:lnTo>
                      <a:pt x="183" y="874"/>
                    </a:lnTo>
                    <a:lnTo>
                      <a:pt x="181" y="876"/>
                    </a:lnTo>
                    <a:lnTo>
                      <a:pt x="179" y="881"/>
                    </a:lnTo>
                    <a:lnTo>
                      <a:pt x="175" y="883"/>
                    </a:lnTo>
                    <a:lnTo>
                      <a:pt x="171" y="887"/>
                    </a:lnTo>
                    <a:lnTo>
                      <a:pt x="168" y="891"/>
                    </a:lnTo>
                    <a:lnTo>
                      <a:pt x="164" y="889"/>
                    </a:lnTo>
                    <a:lnTo>
                      <a:pt x="162" y="885"/>
                    </a:lnTo>
                    <a:lnTo>
                      <a:pt x="151" y="881"/>
                    </a:lnTo>
                    <a:lnTo>
                      <a:pt x="113" y="853"/>
                    </a:lnTo>
                    <a:lnTo>
                      <a:pt x="83" y="842"/>
                    </a:lnTo>
                    <a:lnTo>
                      <a:pt x="73" y="836"/>
                    </a:lnTo>
                    <a:lnTo>
                      <a:pt x="64" y="827"/>
                    </a:lnTo>
                    <a:lnTo>
                      <a:pt x="60" y="823"/>
                    </a:lnTo>
                    <a:lnTo>
                      <a:pt x="54" y="823"/>
                    </a:lnTo>
                    <a:lnTo>
                      <a:pt x="49" y="821"/>
                    </a:lnTo>
                    <a:lnTo>
                      <a:pt x="45" y="815"/>
                    </a:lnTo>
                    <a:lnTo>
                      <a:pt x="45" y="806"/>
                    </a:lnTo>
                    <a:lnTo>
                      <a:pt x="43" y="800"/>
                    </a:lnTo>
                    <a:lnTo>
                      <a:pt x="35" y="791"/>
                    </a:lnTo>
                    <a:lnTo>
                      <a:pt x="24" y="791"/>
                    </a:lnTo>
                    <a:lnTo>
                      <a:pt x="0" y="793"/>
                    </a:lnTo>
                    <a:lnTo>
                      <a:pt x="5" y="789"/>
                    </a:lnTo>
                    <a:lnTo>
                      <a:pt x="7" y="783"/>
                    </a:lnTo>
                    <a:lnTo>
                      <a:pt x="7" y="781"/>
                    </a:lnTo>
                    <a:lnTo>
                      <a:pt x="7" y="778"/>
                    </a:lnTo>
                    <a:lnTo>
                      <a:pt x="7" y="776"/>
                    </a:lnTo>
                    <a:lnTo>
                      <a:pt x="7" y="774"/>
                    </a:lnTo>
                    <a:lnTo>
                      <a:pt x="7" y="772"/>
                    </a:lnTo>
                    <a:lnTo>
                      <a:pt x="7" y="755"/>
                    </a:lnTo>
                    <a:lnTo>
                      <a:pt x="7" y="755"/>
                    </a:lnTo>
                    <a:lnTo>
                      <a:pt x="7" y="753"/>
                    </a:lnTo>
                    <a:lnTo>
                      <a:pt x="9" y="751"/>
                    </a:lnTo>
                    <a:lnTo>
                      <a:pt x="13" y="749"/>
                    </a:lnTo>
                    <a:lnTo>
                      <a:pt x="15" y="747"/>
                    </a:lnTo>
                    <a:lnTo>
                      <a:pt x="17" y="747"/>
                    </a:lnTo>
                    <a:lnTo>
                      <a:pt x="22" y="747"/>
                    </a:lnTo>
                    <a:lnTo>
                      <a:pt x="22" y="747"/>
                    </a:lnTo>
                    <a:lnTo>
                      <a:pt x="24" y="747"/>
                    </a:lnTo>
                    <a:lnTo>
                      <a:pt x="24" y="742"/>
                    </a:lnTo>
                    <a:lnTo>
                      <a:pt x="24" y="740"/>
                    </a:lnTo>
                    <a:lnTo>
                      <a:pt x="24" y="738"/>
                    </a:lnTo>
                    <a:lnTo>
                      <a:pt x="24" y="736"/>
                    </a:lnTo>
                    <a:lnTo>
                      <a:pt x="26" y="736"/>
                    </a:lnTo>
                    <a:lnTo>
                      <a:pt x="30" y="734"/>
                    </a:lnTo>
                    <a:lnTo>
                      <a:pt x="37" y="730"/>
                    </a:lnTo>
                    <a:lnTo>
                      <a:pt x="39" y="730"/>
                    </a:lnTo>
                    <a:lnTo>
                      <a:pt x="41" y="730"/>
                    </a:lnTo>
                    <a:lnTo>
                      <a:pt x="54" y="717"/>
                    </a:lnTo>
                    <a:lnTo>
                      <a:pt x="58" y="713"/>
                    </a:lnTo>
                    <a:lnTo>
                      <a:pt x="58" y="713"/>
                    </a:lnTo>
                    <a:lnTo>
                      <a:pt x="58" y="710"/>
                    </a:lnTo>
                    <a:lnTo>
                      <a:pt x="58" y="708"/>
                    </a:lnTo>
                    <a:lnTo>
                      <a:pt x="58" y="706"/>
                    </a:lnTo>
                    <a:lnTo>
                      <a:pt x="58" y="704"/>
                    </a:lnTo>
                    <a:lnTo>
                      <a:pt x="58" y="702"/>
                    </a:lnTo>
                    <a:lnTo>
                      <a:pt x="58" y="698"/>
                    </a:lnTo>
                    <a:lnTo>
                      <a:pt x="58" y="696"/>
                    </a:lnTo>
                    <a:lnTo>
                      <a:pt x="58" y="693"/>
                    </a:lnTo>
                    <a:lnTo>
                      <a:pt x="58" y="691"/>
                    </a:lnTo>
                    <a:lnTo>
                      <a:pt x="56" y="687"/>
                    </a:lnTo>
                    <a:lnTo>
                      <a:pt x="56" y="685"/>
                    </a:lnTo>
                    <a:lnTo>
                      <a:pt x="56" y="685"/>
                    </a:lnTo>
                    <a:lnTo>
                      <a:pt x="56" y="683"/>
                    </a:lnTo>
                    <a:lnTo>
                      <a:pt x="60" y="683"/>
                    </a:lnTo>
                    <a:lnTo>
                      <a:pt x="62" y="683"/>
                    </a:lnTo>
                    <a:lnTo>
                      <a:pt x="62" y="685"/>
                    </a:lnTo>
                    <a:lnTo>
                      <a:pt x="64" y="683"/>
                    </a:lnTo>
                    <a:lnTo>
                      <a:pt x="77" y="681"/>
                    </a:lnTo>
                    <a:lnTo>
                      <a:pt x="79" y="681"/>
                    </a:lnTo>
                    <a:lnTo>
                      <a:pt x="81" y="681"/>
                    </a:lnTo>
                    <a:lnTo>
                      <a:pt x="81" y="681"/>
                    </a:lnTo>
                    <a:lnTo>
                      <a:pt x="83" y="681"/>
                    </a:lnTo>
                    <a:lnTo>
                      <a:pt x="83" y="683"/>
                    </a:lnTo>
                    <a:lnTo>
                      <a:pt x="83" y="683"/>
                    </a:lnTo>
                    <a:lnTo>
                      <a:pt x="83" y="685"/>
                    </a:lnTo>
                    <a:lnTo>
                      <a:pt x="86" y="687"/>
                    </a:lnTo>
                    <a:lnTo>
                      <a:pt x="86" y="689"/>
                    </a:lnTo>
                    <a:lnTo>
                      <a:pt x="86" y="691"/>
                    </a:lnTo>
                    <a:lnTo>
                      <a:pt x="88" y="691"/>
                    </a:lnTo>
                    <a:lnTo>
                      <a:pt x="90" y="689"/>
                    </a:lnTo>
                    <a:lnTo>
                      <a:pt x="90" y="689"/>
                    </a:lnTo>
                    <a:lnTo>
                      <a:pt x="92" y="685"/>
                    </a:lnTo>
                    <a:lnTo>
                      <a:pt x="92" y="683"/>
                    </a:lnTo>
                    <a:lnTo>
                      <a:pt x="94" y="681"/>
                    </a:lnTo>
                    <a:lnTo>
                      <a:pt x="94" y="681"/>
                    </a:lnTo>
                    <a:lnTo>
                      <a:pt x="92" y="681"/>
                    </a:lnTo>
                    <a:lnTo>
                      <a:pt x="90" y="681"/>
                    </a:lnTo>
                    <a:lnTo>
                      <a:pt x="90" y="679"/>
                    </a:lnTo>
                    <a:lnTo>
                      <a:pt x="92" y="679"/>
                    </a:lnTo>
                    <a:lnTo>
                      <a:pt x="92" y="676"/>
                    </a:lnTo>
                    <a:lnTo>
                      <a:pt x="92" y="674"/>
                    </a:lnTo>
                    <a:lnTo>
                      <a:pt x="92" y="672"/>
                    </a:lnTo>
                    <a:lnTo>
                      <a:pt x="86" y="657"/>
                    </a:lnTo>
                    <a:lnTo>
                      <a:pt x="83" y="649"/>
                    </a:lnTo>
                    <a:lnTo>
                      <a:pt x="88" y="649"/>
                    </a:lnTo>
                    <a:lnTo>
                      <a:pt x="88" y="647"/>
                    </a:lnTo>
                    <a:lnTo>
                      <a:pt x="88" y="645"/>
                    </a:lnTo>
                    <a:lnTo>
                      <a:pt x="88" y="645"/>
                    </a:lnTo>
                    <a:lnTo>
                      <a:pt x="88" y="642"/>
                    </a:lnTo>
                    <a:lnTo>
                      <a:pt x="88" y="640"/>
                    </a:lnTo>
                    <a:lnTo>
                      <a:pt x="88" y="640"/>
                    </a:lnTo>
                    <a:lnTo>
                      <a:pt x="88" y="638"/>
                    </a:lnTo>
                    <a:lnTo>
                      <a:pt x="88" y="636"/>
                    </a:lnTo>
                    <a:lnTo>
                      <a:pt x="88" y="636"/>
                    </a:lnTo>
                    <a:lnTo>
                      <a:pt x="83" y="632"/>
                    </a:lnTo>
                    <a:lnTo>
                      <a:pt x="83" y="630"/>
                    </a:lnTo>
                    <a:lnTo>
                      <a:pt x="83" y="628"/>
                    </a:lnTo>
                    <a:lnTo>
                      <a:pt x="83" y="625"/>
                    </a:lnTo>
                    <a:lnTo>
                      <a:pt x="81" y="625"/>
                    </a:lnTo>
                    <a:lnTo>
                      <a:pt x="81" y="623"/>
                    </a:lnTo>
                    <a:lnTo>
                      <a:pt x="79" y="621"/>
                    </a:lnTo>
                    <a:lnTo>
                      <a:pt x="75" y="617"/>
                    </a:lnTo>
                    <a:lnTo>
                      <a:pt x="71" y="617"/>
                    </a:lnTo>
                    <a:lnTo>
                      <a:pt x="64" y="615"/>
                    </a:lnTo>
                    <a:lnTo>
                      <a:pt x="62" y="615"/>
                    </a:lnTo>
                    <a:lnTo>
                      <a:pt x="60" y="615"/>
                    </a:lnTo>
                    <a:lnTo>
                      <a:pt x="56" y="617"/>
                    </a:lnTo>
                    <a:lnTo>
                      <a:pt x="54" y="615"/>
                    </a:lnTo>
                    <a:lnTo>
                      <a:pt x="49" y="613"/>
                    </a:lnTo>
                    <a:lnTo>
                      <a:pt x="43" y="604"/>
                    </a:lnTo>
                    <a:lnTo>
                      <a:pt x="39" y="602"/>
                    </a:lnTo>
                    <a:lnTo>
                      <a:pt x="37" y="598"/>
                    </a:lnTo>
                    <a:lnTo>
                      <a:pt x="35" y="598"/>
                    </a:lnTo>
                    <a:lnTo>
                      <a:pt x="26" y="596"/>
                    </a:lnTo>
                    <a:lnTo>
                      <a:pt x="24" y="598"/>
                    </a:lnTo>
                    <a:lnTo>
                      <a:pt x="22" y="598"/>
                    </a:lnTo>
                    <a:lnTo>
                      <a:pt x="20" y="596"/>
                    </a:lnTo>
                    <a:lnTo>
                      <a:pt x="20" y="596"/>
                    </a:lnTo>
                    <a:lnTo>
                      <a:pt x="20" y="594"/>
                    </a:lnTo>
                    <a:lnTo>
                      <a:pt x="22" y="583"/>
                    </a:lnTo>
                    <a:lnTo>
                      <a:pt x="22" y="579"/>
                    </a:lnTo>
                    <a:lnTo>
                      <a:pt x="20" y="572"/>
                    </a:lnTo>
                    <a:lnTo>
                      <a:pt x="17" y="568"/>
                    </a:lnTo>
                    <a:lnTo>
                      <a:pt x="17" y="564"/>
                    </a:lnTo>
                    <a:lnTo>
                      <a:pt x="15" y="560"/>
                    </a:lnTo>
                    <a:lnTo>
                      <a:pt x="15" y="557"/>
                    </a:lnTo>
                    <a:lnTo>
                      <a:pt x="11" y="553"/>
                    </a:lnTo>
                    <a:lnTo>
                      <a:pt x="11" y="551"/>
                    </a:lnTo>
                    <a:lnTo>
                      <a:pt x="11" y="551"/>
                    </a:lnTo>
                    <a:lnTo>
                      <a:pt x="11" y="549"/>
                    </a:lnTo>
                    <a:lnTo>
                      <a:pt x="11" y="549"/>
                    </a:lnTo>
                    <a:lnTo>
                      <a:pt x="11" y="545"/>
                    </a:lnTo>
                    <a:lnTo>
                      <a:pt x="11" y="543"/>
                    </a:lnTo>
                    <a:lnTo>
                      <a:pt x="13" y="536"/>
                    </a:lnTo>
                    <a:lnTo>
                      <a:pt x="13" y="536"/>
                    </a:lnTo>
                    <a:lnTo>
                      <a:pt x="15" y="534"/>
                    </a:lnTo>
                    <a:lnTo>
                      <a:pt x="20" y="530"/>
                    </a:lnTo>
                    <a:lnTo>
                      <a:pt x="26" y="526"/>
                    </a:lnTo>
                    <a:lnTo>
                      <a:pt x="39" y="511"/>
                    </a:lnTo>
                    <a:lnTo>
                      <a:pt x="45" y="504"/>
                    </a:lnTo>
                    <a:lnTo>
                      <a:pt x="45" y="504"/>
                    </a:lnTo>
                    <a:lnTo>
                      <a:pt x="47" y="504"/>
                    </a:lnTo>
                    <a:lnTo>
                      <a:pt x="47" y="504"/>
                    </a:lnTo>
                    <a:lnTo>
                      <a:pt x="52" y="504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6"/>
                    </a:lnTo>
                    <a:lnTo>
                      <a:pt x="52" y="509"/>
                    </a:lnTo>
                    <a:lnTo>
                      <a:pt x="52" y="509"/>
                    </a:lnTo>
                    <a:lnTo>
                      <a:pt x="52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4" y="511"/>
                    </a:lnTo>
                    <a:lnTo>
                      <a:pt x="56" y="511"/>
                    </a:lnTo>
                    <a:lnTo>
                      <a:pt x="64" y="509"/>
                    </a:lnTo>
                    <a:lnTo>
                      <a:pt x="66" y="506"/>
                    </a:lnTo>
                    <a:lnTo>
                      <a:pt x="66" y="506"/>
                    </a:lnTo>
                    <a:lnTo>
                      <a:pt x="66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69" y="504"/>
                    </a:lnTo>
                    <a:lnTo>
                      <a:pt x="56" y="502"/>
                    </a:lnTo>
                    <a:lnTo>
                      <a:pt x="54" y="502"/>
                    </a:lnTo>
                    <a:lnTo>
                      <a:pt x="54" y="500"/>
                    </a:lnTo>
                    <a:lnTo>
                      <a:pt x="52" y="500"/>
                    </a:lnTo>
                    <a:lnTo>
                      <a:pt x="52" y="498"/>
                    </a:lnTo>
                    <a:lnTo>
                      <a:pt x="49" y="498"/>
                    </a:lnTo>
                    <a:lnTo>
                      <a:pt x="47" y="483"/>
                    </a:lnTo>
                    <a:close/>
                    <a:moveTo>
                      <a:pt x="711" y="90"/>
                    </a:moveTo>
                    <a:lnTo>
                      <a:pt x="711" y="90"/>
                    </a:lnTo>
                    <a:lnTo>
                      <a:pt x="709" y="88"/>
                    </a:lnTo>
                    <a:lnTo>
                      <a:pt x="704" y="81"/>
                    </a:lnTo>
                    <a:lnTo>
                      <a:pt x="700" y="79"/>
                    </a:lnTo>
                    <a:lnTo>
                      <a:pt x="698" y="77"/>
                    </a:lnTo>
                    <a:lnTo>
                      <a:pt x="696" y="75"/>
                    </a:lnTo>
                    <a:lnTo>
                      <a:pt x="689" y="75"/>
                    </a:lnTo>
                    <a:lnTo>
                      <a:pt x="668" y="81"/>
                    </a:lnTo>
                    <a:lnTo>
                      <a:pt x="662" y="86"/>
                    </a:lnTo>
                    <a:lnTo>
                      <a:pt x="664" y="86"/>
                    </a:lnTo>
                    <a:lnTo>
                      <a:pt x="666" y="88"/>
                    </a:lnTo>
                    <a:lnTo>
                      <a:pt x="668" y="90"/>
                    </a:lnTo>
                    <a:lnTo>
                      <a:pt x="670" y="94"/>
                    </a:lnTo>
                    <a:lnTo>
                      <a:pt x="670" y="98"/>
                    </a:lnTo>
                    <a:lnTo>
                      <a:pt x="672" y="98"/>
                    </a:lnTo>
                    <a:lnTo>
                      <a:pt x="674" y="98"/>
                    </a:lnTo>
                    <a:lnTo>
                      <a:pt x="674" y="100"/>
                    </a:lnTo>
                    <a:lnTo>
                      <a:pt x="679" y="103"/>
                    </a:lnTo>
                    <a:lnTo>
                      <a:pt x="683" y="100"/>
                    </a:lnTo>
                    <a:lnTo>
                      <a:pt x="691" y="96"/>
                    </a:lnTo>
                    <a:lnTo>
                      <a:pt x="691" y="98"/>
                    </a:lnTo>
                    <a:lnTo>
                      <a:pt x="691" y="100"/>
                    </a:lnTo>
                    <a:lnTo>
                      <a:pt x="691" y="103"/>
                    </a:lnTo>
                    <a:lnTo>
                      <a:pt x="689" y="103"/>
                    </a:lnTo>
                    <a:lnTo>
                      <a:pt x="694" y="107"/>
                    </a:lnTo>
                    <a:lnTo>
                      <a:pt x="698" y="109"/>
                    </a:lnTo>
                    <a:lnTo>
                      <a:pt x="706" y="111"/>
                    </a:lnTo>
                    <a:lnTo>
                      <a:pt x="704" y="113"/>
                    </a:lnTo>
                    <a:lnTo>
                      <a:pt x="702" y="115"/>
                    </a:lnTo>
                    <a:lnTo>
                      <a:pt x="702" y="115"/>
                    </a:lnTo>
                    <a:lnTo>
                      <a:pt x="704" y="117"/>
                    </a:lnTo>
                    <a:lnTo>
                      <a:pt x="698" y="120"/>
                    </a:lnTo>
                    <a:lnTo>
                      <a:pt x="689" y="126"/>
                    </a:lnTo>
                    <a:lnTo>
                      <a:pt x="683" y="130"/>
                    </a:lnTo>
                    <a:lnTo>
                      <a:pt x="681" y="132"/>
                    </a:lnTo>
                    <a:lnTo>
                      <a:pt x="677" y="145"/>
                    </a:lnTo>
                    <a:lnTo>
                      <a:pt x="689" y="139"/>
                    </a:lnTo>
                    <a:lnTo>
                      <a:pt x="694" y="139"/>
                    </a:lnTo>
                    <a:lnTo>
                      <a:pt x="696" y="143"/>
                    </a:lnTo>
                    <a:lnTo>
                      <a:pt x="698" y="145"/>
                    </a:lnTo>
                    <a:lnTo>
                      <a:pt x="702" y="143"/>
                    </a:lnTo>
                    <a:lnTo>
                      <a:pt x="702" y="147"/>
                    </a:lnTo>
                    <a:lnTo>
                      <a:pt x="702" y="154"/>
                    </a:lnTo>
                    <a:lnTo>
                      <a:pt x="704" y="158"/>
                    </a:lnTo>
                    <a:lnTo>
                      <a:pt x="709" y="160"/>
                    </a:lnTo>
                    <a:lnTo>
                      <a:pt x="713" y="160"/>
                    </a:lnTo>
                    <a:lnTo>
                      <a:pt x="706" y="166"/>
                    </a:lnTo>
                    <a:lnTo>
                      <a:pt x="702" y="168"/>
                    </a:lnTo>
                    <a:lnTo>
                      <a:pt x="698" y="166"/>
                    </a:lnTo>
                    <a:lnTo>
                      <a:pt x="696" y="171"/>
                    </a:lnTo>
                    <a:lnTo>
                      <a:pt x="687" y="166"/>
                    </a:lnTo>
                    <a:lnTo>
                      <a:pt x="679" y="171"/>
                    </a:lnTo>
                    <a:lnTo>
                      <a:pt x="677" y="179"/>
                    </a:lnTo>
                    <a:lnTo>
                      <a:pt x="674" y="192"/>
                    </a:lnTo>
                    <a:lnTo>
                      <a:pt x="694" y="202"/>
                    </a:lnTo>
                    <a:lnTo>
                      <a:pt x="696" y="205"/>
                    </a:lnTo>
                    <a:lnTo>
                      <a:pt x="689" y="205"/>
                    </a:lnTo>
                    <a:lnTo>
                      <a:pt x="687" y="207"/>
                    </a:lnTo>
                    <a:lnTo>
                      <a:pt x="685" y="211"/>
                    </a:lnTo>
                    <a:lnTo>
                      <a:pt x="687" y="213"/>
                    </a:lnTo>
                    <a:lnTo>
                      <a:pt x="691" y="213"/>
                    </a:lnTo>
                    <a:lnTo>
                      <a:pt x="700" y="207"/>
                    </a:lnTo>
                    <a:lnTo>
                      <a:pt x="704" y="207"/>
                    </a:lnTo>
                    <a:lnTo>
                      <a:pt x="704" y="215"/>
                    </a:lnTo>
                    <a:lnTo>
                      <a:pt x="709" y="217"/>
                    </a:lnTo>
                    <a:lnTo>
                      <a:pt x="713" y="219"/>
                    </a:lnTo>
                    <a:lnTo>
                      <a:pt x="717" y="219"/>
                    </a:lnTo>
                    <a:lnTo>
                      <a:pt x="719" y="222"/>
                    </a:lnTo>
                    <a:lnTo>
                      <a:pt x="723" y="224"/>
                    </a:lnTo>
                    <a:lnTo>
                      <a:pt x="726" y="226"/>
                    </a:lnTo>
                    <a:lnTo>
                      <a:pt x="730" y="224"/>
                    </a:lnTo>
                    <a:lnTo>
                      <a:pt x="730" y="222"/>
                    </a:lnTo>
                    <a:lnTo>
                      <a:pt x="734" y="219"/>
                    </a:lnTo>
                    <a:lnTo>
                      <a:pt x="740" y="219"/>
                    </a:lnTo>
                    <a:lnTo>
                      <a:pt x="738" y="217"/>
                    </a:lnTo>
                    <a:lnTo>
                      <a:pt x="736" y="217"/>
                    </a:lnTo>
                    <a:lnTo>
                      <a:pt x="738" y="213"/>
                    </a:lnTo>
                    <a:lnTo>
                      <a:pt x="740" y="211"/>
                    </a:lnTo>
                    <a:lnTo>
                      <a:pt x="745" y="209"/>
                    </a:lnTo>
                    <a:lnTo>
                      <a:pt x="743" y="217"/>
                    </a:lnTo>
                    <a:lnTo>
                      <a:pt x="743" y="224"/>
                    </a:lnTo>
                    <a:lnTo>
                      <a:pt x="740" y="226"/>
                    </a:lnTo>
                    <a:lnTo>
                      <a:pt x="751" y="230"/>
                    </a:lnTo>
                    <a:lnTo>
                      <a:pt x="762" y="232"/>
                    </a:lnTo>
                    <a:lnTo>
                      <a:pt x="770" y="232"/>
                    </a:lnTo>
                    <a:lnTo>
                      <a:pt x="774" y="230"/>
                    </a:lnTo>
                    <a:lnTo>
                      <a:pt x="774" y="224"/>
                    </a:lnTo>
                    <a:lnTo>
                      <a:pt x="770" y="213"/>
                    </a:lnTo>
                    <a:lnTo>
                      <a:pt x="768" y="213"/>
                    </a:lnTo>
                    <a:lnTo>
                      <a:pt x="753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5" y="217"/>
                    </a:lnTo>
                    <a:lnTo>
                      <a:pt x="757" y="222"/>
                    </a:lnTo>
                    <a:lnTo>
                      <a:pt x="753" y="224"/>
                    </a:lnTo>
                    <a:lnTo>
                      <a:pt x="751" y="211"/>
                    </a:lnTo>
                    <a:lnTo>
                      <a:pt x="757" y="207"/>
                    </a:lnTo>
                    <a:lnTo>
                      <a:pt x="764" y="205"/>
                    </a:lnTo>
                    <a:lnTo>
                      <a:pt x="766" y="196"/>
                    </a:lnTo>
                    <a:lnTo>
                      <a:pt x="768" y="190"/>
                    </a:lnTo>
                    <a:lnTo>
                      <a:pt x="781" y="173"/>
                    </a:lnTo>
                    <a:lnTo>
                      <a:pt x="787" y="168"/>
                    </a:lnTo>
                    <a:lnTo>
                      <a:pt x="815" y="160"/>
                    </a:lnTo>
                    <a:lnTo>
                      <a:pt x="819" y="162"/>
                    </a:lnTo>
                    <a:lnTo>
                      <a:pt x="821" y="164"/>
                    </a:lnTo>
                    <a:lnTo>
                      <a:pt x="825" y="166"/>
                    </a:lnTo>
                    <a:lnTo>
                      <a:pt x="828" y="160"/>
                    </a:lnTo>
                    <a:lnTo>
                      <a:pt x="830" y="158"/>
                    </a:lnTo>
                    <a:lnTo>
                      <a:pt x="834" y="156"/>
                    </a:lnTo>
                    <a:lnTo>
                      <a:pt x="842" y="156"/>
                    </a:lnTo>
                    <a:lnTo>
                      <a:pt x="842" y="160"/>
                    </a:lnTo>
                    <a:lnTo>
                      <a:pt x="838" y="162"/>
                    </a:lnTo>
                    <a:lnTo>
                      <a:pt x="823" y="177"/>
                    </a:lnTo>
                    <a:lnTo>
                      <a:pt x="830" y="173"/>
                    </a:lnTo>
                    <a:lnTo>
                      <a:pt x="836" y="168"/>
                    </a:lnTo>
                    <a:lnTo>
                      <a:pt x="851" y="164"/>
                    </a:lnTo>
                    <a:lnTo>
                      <a:pt x="849" y="171"/>
                    </a:lnTo>
                    <a:lnTo>
                      <a:pt x="845" y="175"/>
                    </a:lnTo>
                    <a:lnTo>
                      <a:pt x="836" y="181"/>
                    </a:lnTo>
                    <a:lnTo>
                      <a:pt x="836" y="185"/>
                    </a:lnTo>
                    <a:lnTo>
                      <a:pt x="840" y="185"/>
                    </a:lnTo>
                    <a:lnTo>
                      <a:pt x="845" y="185"/>
                    </a:lnTo>
                    <a:lnTo>
                      <a:pt x="849" y="183"/>
                    </a:lnTo>
                    <a:lnTo>
                      <a:pt x="851" y="179"/>
                    </a:lnTo>
                    <a:lnTo>
                      <a:pt x="853" y="179"/>
                    </a:lnTo>
                    <a:lnTo>
                      <a:pt x="855" y="183"/>
                    </a:lnTo>
                    <a:lnTo>
                      <a:pt x="855" y="188"/>
                    </a:lnTo>
                    <a:lnTo>
                      <a:pt x="853" y="190"/>
                    </a:lnTo>
                    <a:lnTo>
                      <a:pt x="849" y="190"/>
                    </a:lnTo>
                    <a:lnTo>
                      <a:pt x="855" y="192"/>
                    </a:lnTo>
                    <a:lnTo>
                      <a:pt x="859" y="192"/>
                    </a:lnTo>
                    <a:lnTo>
                      <a:pt x="859" y="188"/>
                    </a:lnTo>
                    <a:lnTo>
                      <a:pt x="857" y="179"/>
                    </a:lnTo>
                    <a:lnTo>
                      <a:pt x="857" y="171"/>
                    </a:lnTo>
                    <a:lnTo>
                      <a:pt x="859" y="164"/>
                    </a:lnTo>
                    <a:lnTo>
                      <a:pt x="862" y="160"/>
                    </a:lnTo>
                    <a:lnTo>
                      <a:pt x="866" y="156"/>
                    </a:lnTo>
                    <a:lnTo>
                      <a:pt x="857" y="154"/>
                    </a:lnTo>
                    <a:lnTo>
                      <a:pt x="851" y="147"/>
                    </a:lnTo>
                    <a:lnTo>
                      <a:pt x="840" y="134"/>
                    </a:lnTo>
                    <a:lnTo>
                      <a:pt x="834" y="132"/>
                    </a:lnTo>
                    <a:lnTo>
                      <a:pt x="819" y="130"/>
                    </a:lnTo>
                    <a:lnTo>
                      <a:pt x="813" y="128"/>
                    </a:lnTo>
                    <a:lnTo>
                      <a:pt x="808" y="124"/>
                    </a:lnTo>
                    <a:lnTo>
                      <a:pt x="804" y="117"/>
                    </a:lnTo>
                    <a:lnTo>
                      <a:pt x="800" y="109"/>
                    </a:lnTo>
                    <a:lnTo>
                      <a:pt x="796" y="100"/>
                    </a:lnTo>
                    <a:lnTo>
                      <a:pt x="798" y="94"/>
                    </a:lnTo>
                    <a:lnTo>
                      <a:pt x="802" y="86"/>
                    </a:lnTo>
                    <a:lnTo>
                      <a:pt x="815" y="75"/>
                    </a:lnTo>
                    <a:lnTo>
                      <a:pt x="819" y="62"/>
                    </a:lnTo>
                    <a:lnTo>
                      <a:pt x="815" y="49"/>
                    </a:lnTo>
                    <a:lnTo>
                      <a:pt x="804" y="41"/>
                    </a:lnTo>
                    <a:lnTo>
                      <a:pt x="789" y="39"/>
                    </a:lnTo>
                    <a:lnTo>
                      <a:pt x="753" y="54"/>
                    </a:lnTo>
                    <a:lnTo>
                      <a:pt x="740" y="52"/>
                    </a:lnTo>
                    <a:lnTo>
                      <a:pt x="734" y="47"/>
                    </a:lnTo>
                    <a:lnTo>
                      <a:pt x="730" y="43"/>
                    </a:lnTo>
                    <a:lnTo>
                      <a:pt x="726" y="37"/>
                    </a:lnTo>
                    <a:lnTo>
                      <a:pt x="723" y="28"/>
                    </a:lnTo>
                    <a:lnTo>
                      <a:pt x="723" y="20"/>
                    </a:lnTo>
                    <a:lnTo>
                      <a:pt x="728" y="15"/>
                    </a:lnTo>
                    <a:lnTo>
                      <a:pt x="734" y="9"/>
                    </a:lnTo>
                    <a:lnTo>
                      <a:pt x="738" y="5"/>
                    </a:lnTo>
                    <a:lnTo>
                      <a:pt x="738" y="3"/>
                    </a:lnTo>
                    <a:lnTo>
                      <a:pt x="730" y="0"/>
                    </a:lnTo>
                    <a:lnTo>
                      <a:pt x="721" y="0"/>
                    </a:lnTo>
                    <a:lnTo>
                      <a:pt x="683" y="20"/>
                    </a:lnTo>
                    <a:lnTo>
                      <a:pt x="679" y="22"/>
                    </a:lnTo>
                    <a:lnTo>
                      <a:pt x="677" y="26"/>
                    </a:lnTo>
                    <a:lnTo>
                      <a:pt x="677" y="30"/>
                    </a:lnTo>
                    <a:lnTo>
                      <a:pt x="677" y="37"/>
                    </a:lnTo>
                    <a:lnTo>
                      <a:pt x="679" y="37"/>
                    </a:lnTo>
                    <a:lnTo>
                      <a:pt x="683" y="32"/>
                    </a:lnTo>
                    <a:lnTo>
                      <a:pt x="696" y="26"/>
                    </a:lnTo>
                    <a:lnTo>
                      <a:pt x="696" y="28"/>
                    </a:lnTo>
                    <a:lnTo>
                      <a:pt x="696" y="35"/>
                    </a:lnTo>
                    <a:lnTo>
                      <a:pt x="696" y="39"/>
                    </a:lnTo>
                    <a:lnTo>
                      <a:pt x="696" y="41"/>
                    </a:lnTo>
                    <a:lnTo>
                      <a:pt x="694" y="45"/>
                    </a:lnTo>
                    <a:lnTo>
                      <a:pt x="689" y="54"/>
                    </a:lnTo>
                    <a:lnTo>
                      <a:pt x="689" y="64"/>
                    </a:lnTo>
                    <a:lnTo>
                      <a:pt x="691" y="71"/>
                    </a:lnTo>
                    <a:lnTo>
                      <a:pt x="698" y="71"/>
                    </a:lnTo>
                    <a:lnTo>
                      <a:pt x="702" y="66"/>
                    </a:lnTo>
                    <a:lnTo>
                      <a:pt x="706" y="60"/>
                    </a:lnTo>
                    <a:lnTo>
                      <a:pt x="713" y="54"/>
                    </a:lnTo>
                    <a:lnTo>
                      <a:pt x="717" y="47"/>
                    </a:lnTo>
                    <a:lnTo>
                      <a:pt x="719" y="45"/>
                    </a:lnTo>
                    <a:lnTo>
                      <a:pt x="721" y="41"/>
                    </a:lnTo>
                    <a:lnTo>
                      <a:pt x="723" y="43"/>
                    </a:lnTo>
                    <a:lnTo>
                      <a:pt x="728" y="47"/>
                    </a:lnTo>
                    <a:lnTo>
                      <a:pt x="730" y="49"/>
                    </a:lnTo>
                    <a:lnTo>
                      <a:pt x="732" y="54"/>
                    </a:lnTo>
                    <a:lnTo>
                      <a:pt x="734" y="56"/>
                    </a:lnTo>
                    <a:lnTo>
                      <a:pt x="738" y="56"/>
                    </a:lnTo>
                    <a:lnTo>
                      <a:pt x="740" y="56"/>
                    </a:lnTo>
                    <a:lnTo>
                      <a:pt x="745" y="60"/>
                    </a:lnTo>
                    <a:lnTo>
                      <a:pt x="747" y="64"/>
                    </a:lnTo>
                    <a:lnTo>
                      <a:pt x="749" y="64"/>
                    </a:lnTo>
                    <a:lnTo>
                      <a:pt x="760" y="64"/>
                    </a:lnTo>
                    <a:lnTo>
                      <a:pt x="762" y="62"/>
                    </a:lnTo>
                    <a:lnTo>
                      <a:pt x="764" y="60"/>
                    </a:lnTo>
                    <a:lnTo>
                      <a:pt x="764" y="58"/>
                    </a:lnTo>
                    <a:lnTo>
                      <a:pt x="766" y="54"/>
                    </a:lnTo>
                    <a:lnTo>
                      <a:pt x="770" y="54"/>
                    </a:lnTo>
                    <a:lnTo>
                      <a:pt x="770" y="58"/>
                    </a:lnTo>
                    <a:lnTo>
                      <a:pt x="768" y="58"/>
                    </a:lnTo>
                    <a:lnTo>
                      <a:pt x="768" y="58"/>
                    </a:lnTo>
                    <a:lnTo>
                      <a:pt x="766" y="60"/>
                    </a:lnTo>
                    <a:lnTo>
                      <a:pt x="766" y="62"/>
                    </a:lnTo>
                    <a:lnTo>
                      <a:pt x="766" y="64"/>
                    </a:lnTo>
                    <a:lnTo>
                      <a:pt x="768" y="69"/>
                    </a:lnTo>
                    <a:lnTo>
                      <a:pt x="772" y="71"/>
                    </a:lnTo>
                    <a:lnTo>
                      <a:pt x="774" y="77"/>
                    </a:lnTo>
                    <a:lnTo>
                      <a:pt x="777" y="81"/>
                    </a:lnTo>
                    <a:lnTo>
                      <a:pt x="774" y="83"/>
                    </a:lnTo>
                    <a:lnTo>
                      <a:pt x="772" y="86"/>
                    </a:lnTo>
                    <a:lnTo>
                      <a:pt x="772" y="92"/>
                    </a:lnTo>
                    <a:lnTo>
                      <a:pt x="774" y="96"/>
                    </a:lnTo>
                    <a:lnTo>
                      <a:pt x="760" y="98"/>
                    </a:lnTo>
                    <a:lnTo>
                      <a:pt x="751" y="98"/>
                    </a:lnTo>
                    <a:lnTo>
                      <a:pt x="745" y="90"/>
                    </a:lnTo>
                    <a:lnTo>
                      <a:pt x="745" y="81"/>
                    </a:lnTo>
                    <a:lnTo>
                      <a:pt x="740" y="77"/>
                    </a:lnTo>
                    <a:lnTo>
                      <a:pt x="734" y="71"/>
                    </a:lnTo>
                    <a:lnTo>
                      <a:pt x="728" y="64"/>
                    </a:lnTo>
                    <a:lnTo>
                      <a:pt x="726" y="69"/>
                    </a:lnTo>
                    <a:lnTo>
                      <a:pt x="726" y="73"/>
                    </a:lnTo>
                    <a:lnTo>
                      <a:pt x="728" y="73"/>
                    </a:lnTo>
                    <a:lnTo>
                      <a:pt x="732" y="75"/>
                    </a:lnTo>
                    <a:lnTo>
                      <a:pt x="734" y="75"/>
                    </a:lnTo>
                    <a:lnTo>
                      <a:pt x="734" y="81"/>
                    </a:lnTo>
                    <a:lnTo>
                      <a:pt x="732" y="83"/>
                    </a:lnTo>
                    <a:lnTo>
                      <a:pt x="728" y="86"/>
                    </a:lnTo>
                    <a:lnTo>
                      <a:pt x="723" y="86"/>
                    </a:lnTo>
                    <a:lnTo>
                      <a:pt x="726" y="79"/>
                    </a:lnTo>
                    <a:lnTo>
                      <a:pt x="728" y="75"/>
                    </a:lnTo>
                    <a:lnTo>
                      <a:pt x="726" y="73"/>
                    </a:lnTo>
                    <a:lnTo>
                      <a:pt x="723" y="73"/>
                    </a:lnTo>
                    <a:lnTo>
                      <a:pt x="721" y="73"/>
                    </a:lnTo>
                    <a:lnTo>
                      <a:pt x="719" y="73"/>
                    </a:lnTo>
                    <a:lnTo>
                      <a:pt x="721" y="71"/>
                    </a:lnTo>
                    <a:lnTo>
                      <a:pt x="723" y="64"/>
                    </a:lnTo>
                    <a:lnTo>
                      <a:pt x="723" y="54"/>
                    </a:lnTo>
                    <a:lnTo>
                      <a:pt x="719" y="56"/>
                    </a:lnTo>
                    <a:lnTo>
                      <a:pt x="715" y="62"/>
                    </a:lnTo>
                    <a:lnTo>
                      <a:pt x="711" y="69"/>
                    </a:lnTo>
                    <a:lnTo>
                      <a:pt x="709" y="75"/>
                    </a:lnTo>
                    <a:lnTo>
                      <a:pt x="711" y="83"/>
                    </a:lnTo>
                    <a:lnTo>
                      <a:pt x="711" y="88"/>
                    </a:lnTo>
                    <a:lnTo>
                      <a:pt x="711" y="90"/>
                    </a:lnTo>
                    <a:close/>
                    <a:moveTo>
                      <a:pt x="662" y="64"/>
                    </a:moveTo>
                    <a:lnTo>
                      <a:pt x="662" y="64"/>
                    </a:lnTo>
                    <a:lnTo>
                      <a:pt x="662" y="62"/>
                    </a:lnTo>
                    <a:lnTo>
                      <a:pt x="662" y="64"/>
                    </a:lnTo>
                    <a:lnTo>
                      <a:pt x="662" y="64"/>
                    </a:lnTo>
                    <a:close/>
                    <a:moveTo>
                      <a:pt x="645" y="117"/>
                    </a:moveTo>
                    <a:lnTo>
                      <a:pt x="645" y="117"/>
                    </a:lnTo>
                    <a:lnTo>
                      <a:pt x="645" y="111"/>
                    </a:lnTo>
                    <a:lnTo>
                      <a:pt x="645" y="107"/>
                    </a:lnTo>
                    <a:lnTo>
                      <a:pt x="647" y="103"/>
                    </a:lnTo>
                    <a:lnTo>
                      <a:pt x="649" y="98"/>
                    </a:lnTo>
                    <a:lnTo>
                      <a:pt x="651" y="94"/>
                    </a:lnTo>
                    <a:lnTo>
                      <a:pt x="653" y="83"/>
                    </a:lnTo>
                    <a:lnTo>
                      <a:pt x="651" y="75"/>
                    </a:lnTo>
                    <a:lnTo>
                      <a:pt x="651" y="66"/>
                    </a:lnTo>
                    <a:lnTo>
                      <a:pt x="657" y="58"/>
                    </a:lnTo>
                    <a:lnTo>
                      <a:pt x="660" y="69"/>
                    </a:lnTo>
                    <a:lnTo>
                      <a:pt x="660" y="69"/>
                    </a:lnTo>
                    <a:lnTo>
                      <a:pt x="660" y="62"/>
                    </a:lnTo>
                    <a:lnTo>
                      <a:pt x="660" y="62"/>
                    </a:lnTo>
                    <a:lnTo>
                      <a:pt x="662" y="62"/>
                    </a:lnTo>
                    <a:lnTo>
                      <a:pt x="662" y="62"/>
                    </a:lnTo>
                    <a:lnTo>
                      <a:pt x="662" y="58"/>
                    </a:lnTo>
                    <a:lnTo>
                      <a:pt x="657" y="56"/>
                    </a:lnTo>
                    <a:lnTo>
                      <a:pt x="655" y="56"/>
                    </a:lnTo>
                    <a:lnTo>
                      <a:pt x="651" y="56"/>
                    </a:lnTo>
                    <a:lnTo>
                      <a:pt x="647" y="58"/>
                    </a:lnTo>
                    <a:lnTo>
                      <a:pt x="645" y="62"/>
                    </a:lnTo>
                    <a:lnTo>
                      <a:pt x="645" y="75"/>
                    </a:lnTo>
                    <a:lnTo>
                      <a:pt x="643" y="109"/>
                    </a:lnTo>
                    <a:lnTo>
                      <a:pt x="645" y="122"/>
                    </a:lnTo>
                    <a:lnTo>
                      <a:pt x="645" y="128"/>
                    </a:lnTo>
                    <a:lnTo>
                      <a:pt x="647" y="128"/>
                    </a:lnTo>
                    <a:lnTo>
                      <a:pt x="645" y="117"/>
                    </a:lnTo>
                    <a:close/>
                    <a:moveTo>
                      <a:pt x="230" y="406"/>
                    </a:moveTo>
                    <a:lnTo>
                      <a:pt x="230" y="406"/>
                    </a:lnTo>
                    <a:lnTo>
                      <a:pt x="232" y="398"/>
                    </a:lnTo>
                    <a:lnTo>
                      <a:pt x="245" y="383"/>
                    </a:lnTo>
                    <a:lnTo>
                      <a:pt x="249" y="375"/>
                    </a:lnTo>
                    <a:lnTo>
                      <a:pt x="245" y="379"/>
                    </a:lnTo>
                    <a:lnTo>
                      <a:pt x="226" y="392"/>
                    </a:lnTo>
                    <a:lnTo>
                      <a:pt x="226" y="396"/>
                    </a:lnTo>
                    <a:lnTo>
                      <a:pt x="226" y="398"/>
                    </a:lnTo>
                    <a:lnTo>
                      <a:pt x="228" y="406"/>
                    </a:lnTo>
                    <a:lnTo>
                      <a:pt x="230" y="406"/>
                    </a:lnTo>
                    <a:close/>
                    <a:moveTo>
                      <a:pt x="192" y="455"/>
                    </a:moveTo>
                    <a:lnTo>
                      <a:pt x="192" y="455"/>
                    </a:lnTo>
                    <a:lnTo>
                      <a:pt x="188" y="451"/>
                    </a:lnTo>
                    <a:lnTo>
                      <a:pt x="190" y="438"/>
                    </a:lnTo>
                    <a:lnTo>
                      <a:pt x="198" y="428"/>
                    </a:lnTo>
                    <a:lnTo>
                      <a:pt x="211" y="423"/>
                    </a:lnTo>
                    <a:lnTo>
                      <a:pt x="219" y="426"/>
                    </a:lnTo>
                    <a:lnTo>
                      <a:pt x="215" y="453"/>
                    </a:lnTo>
                    <a:lnTo>
                      <a:pt x="213" y="458"/>
                    </a:lnTo>
                    <a:lnTo>
                      <a:pt x="209" y="460"/>
                    </a:lnTo>
                    <a:lnTo>
                      <a:pt x="209" y="455"/>
                    </a:lnTo>
                    <a:lnTo>
                      <a:pt x="209" y="447"/>
                    </a:lnTo>
                    <a:lnTo>
                      <a:pt x="207" y="440"/>
                    </a:lnTo>
                    <a:lnTo>
                      <a:pt x="205" y="440"/>
                    </a:lnTo>
                    <a:lnTo>
                      <a:pt x="205" y="445"/>
                    </a:lnTo>
                    <a:lnTo>
                      <a:pt x="207" y="453"/>
                    </a:lnTo>
                    <a:lnTo>
                      <a:pt x="202" y="458"/>
                    </a:lnTo>
                    <a:lnTo>
                      <a:pt x="198" y="458"/>
                    </a:lnTo>
                    <a:lnTo>
                      <a:pt x="192" y="455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6" name="Freeform 49">
                <a:extLst>
                  <a:ext uri="{FF2B5EF4-FFF2-40B4-BE49-F238E27FC236}">
                    <a16:creationId xmlns:a16="http://schemas.microsoft.com/office/drawing/2014/main" id="{945CEC75-1A7E-9148-A433-0E459D6C8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  <a:close/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7" name="Freeform 50">
                <a:extLst>
                  <a:ext uri="{FF2B5EF4-FFF2-40B4-BE49-F238E27FC236}">
                    <a16:creationId xmlns:a16="http://schemas.microsoft.com/office/drawing/2014/main" id="{FD88E544-E4C5-7942-A94E-191FA9E85D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2976" y="2939654"/>
                <a:ext cx="71438" cy="35719"/>
              </a:xfrm>
              <a:custGeom>
                <a:avLst/>
                <a:gdLst>
                  <a:gd name="T0" fmla="*/ 53 w 60"/>
                  <a:gd name="T1" fmla="*/ 9 h 30"/>
                  <a:gd name="T2" fmla="*/ 53 w 60"/>
                  <a:gd name="T3" fmla="*/ 9 h 30"/>
                  <a:gd name="T4" fmla="*/ 49 w 60"/>
                  <a:gd name="T5" fmla="*/ 9 h 30"/>
                  <a:gd name="T6" fmla="*/ 19 w 60"/>
                  <a:gd name="T7" fmla="*/ 11 h 30"/>
                  <a:gd name="T8" fmla="*/ 17 w 60"/>
                  <a:gd name="T9" fmla="*/ 9 h 30"/>
                  <a:gd name="T10" fmla="*/ 15 w 60"/>
                  <a:gd name="T11" fmla="*/ 7 h 30"/>
                  <a:gd name="T12" fmla="*/ 9 w 60"/>
                  <a:gd name="T13" fmla="*/ 3 h 30"/>
                  <a:gd name="T14" fmla="*/ 6 w 60"/>
                  <a:gd name="T15" fmla="*/ 0 h 30"/>
                  <a:gd name="T16" fmla="*/ 2 w 60"/>
                  <a:gd name="T17" fmla="*/ 3 h 30"/>
                  <a:gd name="T18" fmla="*/ 0 w 60"/>
                  <a:gd name="T19" fmla="*/ 9 h 30"/>
                  <a:gd name="T20" fmla="*/ 0 w 60"/>
                  <a:gd name="T21" fmla="*/ 11 h 30"/>
                  <a:gd name="T22" fmla="*/ 6 w 60"/>
                  <a:gd name="T23" fmla="*/ 15 h 30"/>
                  <a:gd name="T24" fmla="*/ 15 w 60"/>
                  <a:gd name="T25" fmla="*/ 13 h 30"/>
                  <a:gd name="T26" fmla="*/ 30 w 60"/>
                  <a:gd name="T27" fmla="*/ 30 h 30"/>
                  <a:gd name="T28" fmla="*/ 43 w 60"/>
                  <a:gd name="T29" fmla="*/ 26 h 30"/>
                  <a:gd name="T30" fmla="*/ 49 w 60"/>
                  <a:gd name="T31" fmla="*/ 30 h 30"/>
                  <a:gd name="T32" fmla="*/ 53 w 60"/>
                  <a:gd name="T33" fmla="*/ 28 h 30"/>
                  <a:gd name="T34" fmla="*/ 60 w 60"/>
                  <a:gd name="T35" fmla="*/ 17 h 30"/>
                  <a:gd name="T36" fmla="*/ 53 w 60"/>
                  <a:gd name="T37" fmla="*/ 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0" h="30">
                    <a:moveTo>
                      <a:pt x="53" y="9"/>
                    </a:moveTo>
                    <a:lnTo>
                      <a:pt x="53" y="9"/>
                    </a:lnTo>
                    <a:lnTo>
                      <a:pt x="49" y="9"/>
                    </a:lnTo>
                    <a:lnTo>
                      <a:pt x="19" y="11"/>
                    </a:lnTo>
                    <a:lnTo>
                      <a:pt x="17" y="9"/>
                    </a:lnTo>
                    <a:lnTo>
                      <a:pt x="15" y="7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2" y="3"/>
                    </a:lnTo>
                    <a:lnTo>
                      <a:pt x="0" y="9"/>
                    </a:lnTo>
                    <a:lnTo>
                      <a:pt x="0" y="11"/>
                    </a:lnTo>
                    <a:lnTo>
                      <a:pt x="6" y="15"/>
                    </a:lnTo>
                    <a:lnTo>
                      <a:pt x="15" y="13"/>
                    </a:lnTo>
                    <a:lnTo>
                      <a:pt x="30" y="30"/>
                    </a:lnTo>
                    <a:lnTo>
                      <a:pt x="43" y="26"/>
                    </a:lnTo>
                    <a:lnTo>
                      <a:pt x="49" y="30"/>
                    </a:lnTo>
                    <a:lnTo>
                      <a:pt x="53" y="28"/>
                    </a:lnTo>
                    <a:lnTo>
                      <a:pt x="60" y="17"/>
                    </a:lnTo>
                    <a:lnTo>
                      <a:pt x="53" y="9"/>
                    </a:lnTo>
                  </a:path>
                </a:pathLst>
              </a:custGeom>
              <a:solidFill>
                <a:schemeClr val="tx1">
                  <a:alpha val="15000"/>
                </a:schemeClr>
              </a:solidFill>
              <a:ln w="3175" cap="rnd">
                <a:solidFill>
                  <a:schemeClr val="tx1">
                    <a:lumMod val="60000"/>
                    <a:lumOff val="4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  <p:sp>
          <p:nvSpPr>
            <p:cNvPr id="12" name="Freeform 51">
              <a:extLst>
                <a:ext uri="{FF2B5EF4-FFF2-40B4-BE49-F238E27FC236}">
                  <a16:creationId xmlns:a16="http://schemas.microsoft.com/office/drawing/2014/main" id="{21FFC3C5-53F0-E14E-9D45-91EF938EE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5598" y="221457"/>
              <a:ext cx="3495675" cy="4698206"/>
            </a:xfrm>
            <a:custGeom>
              <a:avLst/>
              <a:gdLst>
                <a:gd name="T0" fmla="*/ 364 w 2936"/>
                <a:gd name="T1" fmla="*/ 723 h 3946"/>
                <a:gd name="T2" fmla="*/ 453 w 2936"/>
                <a:gd name="T3" fmla="*/ 687 h 3946"/>
                <a:gd name="T4" fmla="*/ 1601 w 2936"/>
                <a:gd name="T5" fmla="*/ 398 h 3946"/>
                <a:gd name="T6" fmla="*/ 2341 w 2936"/>
                <a:gd name="T7" fmla="*/ 309 h 3946"/>
                <a:gd name="T8" fmla="*/ 751 w 2936"/>
                <a:gd name="T9" fmla="*/ 294 h 3946"/>
                <a:gd name="T10" fmla="*/ 708 w 2936"/>
                <a:gd name="T11" fmla="*/ 287 h 3946"/>
                <a:gd name="T12" fmla="*/ 2092 w 2936"/>
                <a:gd name="T13" fmla="*/ 20 h 3946"/>
                <a:gd name="T14" fmla="*/ 2205 w 2936"/>
                <a:gd name="T15" fmla="*/ 168 h 3946"/>
                <a:gd name="T16" fmla="*/ 2088 w 2936"/>
                <a:gd name="T17" fmla="*/ 222 h 3946"/>
                <a:gd name="T18" fmla="*/ 2060 w 2936"/>
                <a:gd name="T19" fmla="*/ 98 h 3946"/>
                <a:gd name="T20" fmla="*/ 2109 w 2936"/>
                <a:gd name="T21" fmla="*/ 77 h 3946"/>
                <a:gd name="T22" fmla="*/ 2065 w 2936"/>
                <a:gd name="T23" fmla="*/ 39 h 3946"/>
                <a:gd name="T24" fmla="*/ 623 w 2936"/>
                <a:gd name="T25" fmla="*/ 171 h 3946"/>
                <a:gd name="T26" fmla="*/ 1076 w 2936"/>
                <a:gd name="T27" fmla="*/ 111 h 3946"/>
                <a:gd name="T28" fmla="*/ 1157 w 2936"/>
                <a:gd name="T29" fmla="*/ 302 h 3946"/>
                <a:gd name="T30" fmla="*/ 1448 w 2936"/>
                <a:gd name="T31" fmla="*/ 311 h 3946"/>
                <a:gd name="T32" fmla="*/ 1520 w 2936"/>
                <a:gd name="T33" fmla="*/ 477 h 3946"/>
                <a:gd name="T34" fmla="*/ 1752 w 2936"/>
                <a:gd name="T35" fmla="*/ 313 h 3946"/>
                <a:gd name="T36" fmla="*/ 1903 w 2936"/>
                <a:gd name="T37" fmla="*/ 171 h 3946"/>
                <a:gd name="T38" fmla="*/ 1844 w 2936"/>
                <a:gd name="T39" fmla="*/ 249 h 3946"/>
                <a:gd name="T40" fmla="*/ 1954 w 2936"/>
                <a:gd name="T41" fmla="*/ 196 h 3946"/>
                <a:gd name="T42" fmla="*/ 2148 w 2936"/>
                <a:gd name="T43" fmla="*/ 270 h 3946"/>
                <a:gd name="T44" fmla="*/ 2311 w 2936"/>
                <a:gd name="T45" fmla="*/ 349 h 3946"/>
                <a:gd name="T46" fmla="*/ 2494 w 2936"/>
                <a:gd name="T47" fmla="*/ 570 h 3946"/>
                <a:gd name="T48" fmla="*/ 2645 w 2936"/>
                <a:gd name="T49" fmla="*/ 978 h 3946"/>
                <a:gd name="T50" fmla="*/ 2779 w 2936"/>
                <a:gd name="T51" fmla="*/ 1446 h 3946"/>
                <a:gd name="T52" fmla="*/ 2905 w 2936"/>
                <a:gd name="T53" fmla="*/ 1886 h 3946"/>
                <a:gd name="T54" fmla="*/ 2737 w 2936"/>
                <a:gd name="T55" fmla="*/ 1839 h 3946"/>
                <a:gd name="T56" fmla="*/ 2509 w 2936"/>
                <a:gd name="T57" fmla="*/ 2062 h 3946"/>
                <a:gd name="T58" fmla="*/ 2282 w 2936"/>
                <a:gd name="T59" fmla="*/ 2203 h 3946"/>
                <a:gd name="T60" fmla="*/ 2139 w 2936"/>
                <a:gd name="T61" fmla="*/ 2320 h 3946"/>
                <a:gd name="T62" fmla="*/ 2260 w 2936"/>
                <a:gd name="T63" fmla="*/ 2475 h 3946"/>
                <a:gd name="T64" fmla="*/ 2390 w 2936"/>
                <a:gd name="T65" fmla="*/ 2753 h 3946"/>
                <a:gd name="T66" fmla="*/ 2747 w 2936"/>
                <a:gd name="T67" fmla="*/ 2942 h 3946"/>
                <a:gd name="T68" fmla="*/ 2694 w 2936"/>
                <a:gd name="T69" fmla="*/ 3191 h 3946"/>
                <a:gd name="T70" fmla="*/ 2579 w 2936"/>
                <a:gd name="T71" fmla="*/ 3565 h 3946"/>
                <a:gd name="T72" fmla="*/ 2545 w 2936"/>
                <a:gd name="T73" fmla="*/ 3657 h 3946"/>
                <a:gd name="T74" fmla="*/ 2345 w 2936"/>
                <a:gd name="T75" fmla="*/ 3652 h 3946"/>
                <a:gd name="T76" fmla="*/ 1935 w 2936"/>
                <a:gd name="T77" fmla="*/ 3835 h 3946"/>
                <a:gd name="T78" fmla="*/ 1756 w 2936"/>
                <a:gd name="T79" fmla="*/ 3846 h 3946"/>
                <a:gd name="T80" fmla="*/ 1591 w 2936"/>
                <a:gd name="T81" fmla="*/ 3844 h 3946"/>
                <a:gd name="T82" fmla="*/ 1155 w 2936"/>
                <a:gd name="T83" fmla="*/ 3780 h 3946"/>
                <a:gd name="T84" fmla="*/ 1059 w 2936"/>
                <a:gd name="T85" fmla="*/ 3822 h 3946"/>
                <a:gd name="T86" fmla="*/ 936 w 2936"/>
                <a:gd name="T87" fmla="*/ 3863 h 3946"/>
                <a:gd name="T88" fmla="*/ 729 w 2936"/>
                <a:gd name="T89" fmla="*/ 3733 h 3946"/>
                <a:gd name="T90" fmla="*/ 774 w 2936"/>
                <a:gd name="T91" fmla="*/ 3359 h 3946"/>
                <a:gd name="T92" fmla="*/ 685 w 2936"/>
                <a:gd name="T93" fmla="*/ 3117 h 3946"/>
                <a:gd name="T94" fmla="*/ 413 w 2936"/>
                <a:gd name="T95" fmla="*/ 3072 h 3946"/>
                <a:gd name="T96" fmla="*/ 236 w 2936"/>
                <a:gd name="T97" fmla="*/ 2932 h 3946"/>
                <a:gd name="T98" fmla="*/ 198 w 2936"/>
                <a:gd name="T99" fmla="*/ 2740 h 3946"/>
                <a:gd name="T100" fmla="*/ 189 w 2936"/>
                <a:gd name="T101" fmla="*/ 2511 h 3946"/>
                <a:gd name="T102" fmla="*/ 104 w 2936"/>
                <a:gd name="T103" fmla="*/ 2313 h 3946"/>
                <a:gd name="T104" fmla="*/ 17 w 2936"/>
                <a:gd name="T105" fmla="*/ 2169 h 3946"/>
                <a:gd name="T106" fmla="*/ 24 w 2936"/>
                <a:gd name="T107" fmla="*/ 1786 h 3946"/>
                <a:gd name="T108" fmla="*/ 274 w 2936"/>
                <a:gd name="T109" fmla="*/ 1648 h 3946"/>
                <a:gd name="T110" fmla="*/ 213 w 2936"/>
                <a:gd name="T111" fmla="*/ 1376 h 3946"/>
                <a:gd name="T112" fmla="*/ 357 w 2936"/>
                <a:gd name="T113" fmla="*/ 932 h 3946"/>
                <a:gd name="T114" fmla="*/ 615 w 2936"/>
                <a:gd name="T115" fmla="*/ 798 h 3946"/>
                <a:gd name="T116" fmla="*/ 717 w 2936"/>
                <a:gd name="T117" fmla="*/ 827 h 3946"/>
                <a:gd name="T118" fmla="*/ 993 w 2936"/>
                <a:gd name="T119" fmla="*/ 664 h 3946"/>
                <a:gd name="T120" fmla="*/ 838 w 2936"/>
                <a:gd name="T121" fmla="*/ 513 h 3946"/>
                <a:gd name="T122" fmla="*/ 708 w 2936"/>
                <a:gd name="T123" fmla="*/ 364 h 3946"/>
                <a:gd name="T124" fmla="*/ 721 w 2936"/>
                <a:gd name="T125" fmla="*/ 79 h 3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6" h="3946">
                  <a:moveTo>
                    <a:pt x="177" y="817"/>
                  </a:moveTo>
                  <a:lnTo>
                    <a:pt x="177" y="817"/>
                  </a:lnTo>
                  <a:lnTo>
                    <a:pt x="179" y="819"/>
                  </a:lnTo>
                  <a:lnTo>
                    <a:pt x="181" y="823"/>
                  </a:lnTo>
                  <a:lnTo>
                    <a:pt x="179" y="823"/>
                  </a:lnTo>
                  <a:lnTo>
                    <a:pt x="175" y="819"/>
                  </a:lnTo>
                  <a:lnTo>
                    <a:pt x="170" y="817"/>
                  </a:lnTo>
                  <a:lnTo>
                    <a:pt x="168" y="819"/>
                  </a:lnTo>
                  <a:lnTo>
                    <a:pt x="164" y="821"/>
                  </a:lnTo>
                  <a:lnTo>
                    <a:pt x="162" y="821"/>
                  </a:lnTo>
                  <a:lnTo>
                    <a:pt x="155" y="819"/>
                  </a:lnTo>
                  <a:lnTo>
                    <a:pt x="151" y="815"/>
                  </a:lnTo>
                  <a:lnTo>
                    <a:pt x="149" y="808"/>
                  </a:lnTo>
                  <a:lnTo>
                    <a:pt x="153" y="804"/>
                  </a:lnTo>
                  <a:lnTo>
                    <a:pt x="175" y="795"/>
                  </a:lnTo>
                  <a:lnTo>
                    <a:pt x="187" y="793"/>
                  </a:lnTo>
                  <a:lnTo>
                    <a:pt x="192" y="802"/>
                  </a:lnTo>
                  <a:lnTo>
                    <a:pt x="185" y="804"/>
                  </a:lnTo>
                  <a:lnTo>
                    <a:pt x="175" y="808"/>
                  </a:lnTo>
                  <a:lnTo>
                    <a:pt x="168" y="810"/>
                  </a:lnTo>
                  <a:lnTo>
                    <a:pt x="170" y="815"/>
                  </a:lnTo>
                  <a:lnTo>
                    <a:pt x="172" y="815"/>
                  </a:lnTo>
                  <a:lnTo>
                    <a:pt x="177" y="817"/>
                  </a:lnTo>
                  <a:moveTo>
                    <a:pt x="274" y="751"/>
                  </a:moveTo>
                  <a:lnTo>
                    <a:pt x="274" y="751"/>
                  </a:lnTo>
                  <a:lnTo>
                    <a:pt x="211" y="764"/>
                  </a:lnTo>
                  <a:lnTo>
                    <a:pt x="221" y="757"/>
                  </a:lnTo>
                  <a:lnTo>
                    <a:pt x="264" y="749"/>
                  </a:lnTo>
                  <a:lnTo>
                    <a:pt x="274" y="751"/>
                  </a:lnTo>
                  <a:moveTo>
                    <a:pt x="353" y="725"/>
                  </a:moveTo>
                  <a:lnTo>
                    <a:pt x="353" y="725"/>
                  </a:lnTo>
                  <a:lnTo>
                    <a:pt x="353" y="727"/>
                  </a:lnTo>
                  <a:lnTo>
                    <a:pt x="353" y="727"/>
                  </a:lnTo>
                  <a:lnTo>
                    <a:pt x="338" y="734"/>
                  </a:lnTo>
                  <a:lnTo>
                    <a:pt x="302" y="742"/>
                  </a:lnTo>
                  <a:lnTo>
                    <a:pt x="289" y="740"/>
                  </a:lnTo>
                  <a:lnTo>
                    <a:pt x="302" y="730"/>
                  </a:lnTo>
                  <a:lnTo>
                    <a:pt x="319" y="725"/>
                  </a:lnTo>
                  <a:lnTo>
                    <a:pt x="353" y="723"/>
                  </a:lnTo>
                  <a:lnTo>
                    <a:pt x="353" y="725"/>
                  </a:lnTo>
                  <a:moveTo>
                    <a:pt x="377" y="719"/>
                  </a:moveTo>
                  <a:lnTo>
                    <a:pt x="377" y="719"/>
                  </a:lnTo>
                  <a:lnTo>
                    <a:pt x="381" y="721"/>
                  </a:lnTo>
                  <a:lnTo>
                    <a:pt x="379" y="723"/>
                  </a:lnTo>
                  <a:lnTo>
                    <a:pt x="379" y="723"/>
                  </a:lnTo>
                  <a:lnTo>
                    <a:pt x="377" y="725"/>
                  </a:lnTo>
                  <a:lnTo>
                    <a:pt x="364" y="723"/>
                  </a:lnTo>
                  <a:lnTo>
                    <a:pt x="360" y="723"/>
                  </a:lnTo>
                  <a:lnTo>
                    <a:pt x="364" y="719"/>
                  </a:lnTo>
                  <a:lnTo>
                    <a:pt x="370" y="717"/>
                  </a:lnTo>
                  <a:lnTo>
                    <a:pt x="377" y="719"/>
                  </a:lnTo>
                  <a:moveTo>
                    <a:pt x="604" y="700"/>
                  </a:moveTo>
                  <a:lnTo>
                    <a:pt x="604" y="700"/>
                  </a:lnTo>
                  <a:lnTo>
                    <a:pt x="600" y="706"/>
                  </a:lnTo>
                  <a:lnTo>
                    <a:pt x="600" y="706"/>
                  </a:lnTo>
                  <a:lnTo>
                    <a:pt x="598" y="706"/>
                  </a:lnTo>
                  <a:lnTo>
                    <a:pt x="596" y="706"/>
                  </a:lnTo>
                  <a:lnTo>
                    <a:pt x="593" y="706"/>
                  </a:lnTo>
                  <a:lnTo>
                    <a:pt x="589" y="708"/>
                  </a:lnTo>
                  <a:lnTo>
                    <a:pt x="589" y="704"/>
                  </a:lnTo>
                  <a:lnTo>
                    <a:pt x="593" y="698"/>
                  </a:lnTo>
                  <a:lnTo>
                    <a:pt x="598" y="693"/>
                  </a:lnTo>
                  <a:lnTo>
                    <a:pt x="606" y="693"/>
                  </a:lnTo>
                  <a:lnTo>
                    <a:pt x="613" y="698"/>
                  </a:lnTo>
                  <a:lnTo>
                    <a:pt x="608" y="700"/>
                  </a:lnTo>
                  <a:lnTo>
                    <a:pt x="604" y="700"/>
                  </a:lnTo>
                  <a:moveTo>
                    <a:pt x="438" y="704"/>
                  </a:moveTo>
                  <a:lnTo>
                    <a:pt x="438" y="704"/>
                  </a:lnTo>
                  <a:lnTo>
                    <a:pt x="438" y="704"/>
                  </a:lnTo>
                  <a:lnTo>
                    <a:pt x="436" y="704"/>
                  </a:lnTo>
                  <a:lnTo>
                    <a:pt x="436" y="704"/>
                  </a:lnTo>
                  <a:lnTo>
                    <a:pt x="413" y="706"/>
                  </a:lnTo>
                  <a:lnTo>
                    <a:pt x="404" y="710"/>
                  </a:lnTo>
                  <a:lnTo>
                    <a:pt x="404" y="719"/>
                  </a:lnTo>
                  <a:lnTo>
                    <a:pt x="394" y="721"/>
                  </a:lnTo>
                  <a:lnTo>
                    <a:pt x="391" y="719"/>
                  </a:lnTo>
                  <a:lnTo>
                    <a:pt x="389" y="710"/>
                  </a:lnTo>
                  <a:lnTo>
                    <a:pt x="391" y="704"/>
                  </a:lnTo>
                  <a:lnTo>
                    <a:pt x="394" y="702"/>
                  </a:lnTo>
                  <a:lnTo>
                    <a:pt x="404" y="702"/>
                  </a:lnTo>
                  <a:lnTo>
                    <a:pt x="430" y="698"/>
                  </a:lnTo>
                  <a:lnTo>
                    <a:pt x="438" y="702"/>
                  </a:lnTo>
                  <a:lnTo>
                    <a:pt x="438" y="704"/>
                  </a:lnTo>
                  <a:moveTo>
                    <a:pt x="489" y="685"/>
                  </a:moveTo>
                  <a:lnTo>
                    <a:pt x="489" y="685"/>
                  </a:lnTo>
                  <a:lnTo>
                    <a:pt x="483" y="691"/>
                  </a:lnTo>
                  <a:lnTo>
                    <a:pt x="474" y="696"/>
                  </a:lnTo>
                  <a:lnTo>
                    <a:pt x="466" y="696"/>
                  </a:lnTo>
                  <a:lnTo>
                    <a:pt x="457" y="691"/>
                  </a:lnTo>
                  <a:lnTo>
                    <a:pt x="455" y="696"/>
                  </a:lnTo>
                  <a:lnTo>
                    <a:pt x="453" y="698"/>
                  </a:lnTo>
                  <a:lnTo>
                    <a:pt x="449" y="700"/>
                  </a:lnTo>
                  <a:lnTo>
                    <a:pt x="447" y="698"/>
                  </a:lnTo>
                  <a:lnTo>
                    <a:pt x="453" y="687"/>
                  </a:lnTo>
                  <a:lnTo>
                    <a:pt x="466" y="683"/>
                  </a:lnTo>
                  <a:lnTo>
                    <a:pt x="491" y="683"/>
                  </a:lnTo>
                  <a:lnTo>
                    <a:pt x="493" y="685"/>
                  </a:lnTo>
                  <a:lnTo>
                    <a:pt x="489" y="685"/>
                  </a:lnTo>
                  <a:moveTo>
                    <a:pt x="528" y="674"/>
                  </a:moveTo>
                  <a:lnTo>
                    <a:pt x="528" y="674"/>
                  </a:lnTo>
                  <a:lnTo>
                    <a:pt x="536" y="679"/>
                  </a:lnTo>
                  <a:lnTo>
                    <a:pt x="534" y="676"/>
                  </a:lnTo>
                  <a:lnTo>
                    <a:pt x="530" y="679"/>
                  </a:lnTo>
                  <a:lnTo>
                    <a:pt x="517" y="676"/>
                  </a:lnTo>
                  <a:lnTo>
                    <a:pt x="510" y="676"/>
                  </a:lnTo>
                  <a:lnTo>
                    <a:pt x="510" y="683"/>
                  </a:lnTo>
                  <a:lnTo>
                    <a:pt x="504" y="681"/>
                  </a:lnTo>
                  <a:lnTo>
                    <a:pt x="506" y="676"/>
                  </a:lnTo>
                  <a:lnTo>
                    <a:pt x="510" y="674"/>
                  </a:lnTo>
                  <a:lnTo>
                    <a:pt x="517" y="672"/>
                  </a:lnTo>
                  <a:lnTo>
                    <a:pt x="523" y="672"/>
                  </a:lnTo>
                  <a:lnTo>
                    <a:pt x="528" y="674"/>
                  </a:lnTo>
                  <a:moveTo>
                    <a:pt x="1591" y="426"/>
                  </a:moveTo>
                  <a:lnTo>
                    <a:pt x="1591" y="426"/>
                  </a:lnTo>
                  <a:lnTo>
                    <a:pt x="1584" y="453"/>
                  </a:lnTo>
                  <a:lnTo>
                    <a:pt x="1582" y="460"/>
                  </a:lnTo>
                  <a:lnTo>
                    <a:pt x="1580" y="460"/>
                  </a:lnTo>
                  <a:lnTo>
                    <a:pt x="1578" y="455"/>
                  </a:lnTo>
                  <a:lnTo>
                    <a:pt x="1578" y="447"/>
                  </a:lnTo>
                  <a:lnTo>
                    <a:pt x="1576" y="440"/>
                  </a:lnTo>
                  <a:lnTo>
                    <a:pt x="1574" y="440"/>
                  </a:lnTo>
                  <a:lnTo>
                    <a:pt x="1574" y="445"/>
                  </a:lnTo>
                  <a:lnTo>
                    <a:pt x="1576" y="453"/>
                  </a:lnTo>
                  <a:lnTo>
                    <a:pt x="1571" y="458"/>
                  </a:lnTo>
                  <a:lnTo>
                    <a:pt x="1567" y="458"/>
                  </a:lnTo>
                  <a:lnTo>
                    <a:pt x="1561" y="455"/>
                  </a:lnTo>
                  <a:lnTo>
                    <a:pt x="1557" y="451"/>
                  </a:lnTo>
                  <a:lnTo>
                    <a:pt x="1559" y="440"/>
                  </a:lnTo>
                  <a:lnTo>
                    <a:pt x="1567" y="428"/>
                  </a:lnTo>
                  <a:lnTo>
                    <a:pt x="1580" y="423"/>
                  </a:lnTo>
                  <a:lnTo>
                    <a:pt x="1591" y="426"/>
                  </a:lnTo>
                  <a:moveTo>
                    <a:pt x="1599" y="406"/>
                  </a:moveTo>
                  <a:lnTo>
                    <a:pt x="1599" y="406"/>
                  </a:lnTo>
                  <a:lnTo>
                    <a:pt x="1597" y="406"/>
                  </a:lnTo>
                  <a:lnTo>
                    <a:pt x="1595" y="398"/>
                  </a:lnTo>
                  <a:lnTo>
                    <a:pt x="1595" y="396"/>
                  </a:lnTo>
                  <a:lnTo>
                    <a:pt x="1595" y="392"/>
                  </a:lnTo>
                  <a:lnTo>
                    <a:pt x="1614" y="379"/>
                  </a:lnTo>
                  <a:lnTo>
                    <a:pt x="1618" y="375"/>
                  </a:lnTo>
                  <a:lnTo>
                    <a:pt x="1614" y="383"/>
                  </a:lnTo>
                  <a:lnTo>
                    <a:pt x="1601" y="398"/>
                  </a:lnTo>
                  <a:lnTo>
                    <a:pt x="1599" y="406"/>
                  </a:lnTo>
                  <a:moveTo>
                    <a:pt x="2326" y="283"/>
                  </a:moveTo>
                  <a:lnTo>
                    <a:pt x="2326" y="283"/>
                  </a:lnTo>
                  <a:lnTo>
                    <a:pt x="2337" y="287"/>
                  </a:lnTo>
                  <a:lnTo>
                    <a:pt x="2401" y="334"/>
                  </a:lnTo>
                  <a:lnTo>
                    <a:pt x="2407" y="338"/>
                  </a:lnTo>
                  <a:lnTo>
                    <a:pt x="2405" y="351"/>
                  </a:lnTo>
                  <a:lnTo>
                    <a:pt x="2403" y="353"/>
                  </a:lnTo>
                  <a:lnTo>
                    <a:pt x="2401" y="355"/>
                  </a:lnTo>
                  <a:lnTo>
                    <a:pt x="2407" y="362"/>
                  </a:lnTo>
                  <a:lnTo>
                    <a:pt x="2411" y="368"/>
                  </a:lnTo>
                  <a:lnTo>
                    <a:pt x="2377" y="379"/>
                  </a:lnTo>
                  <a:lnTo>
                    <a:pt x="2371" y="379"/>
                  </a:lnTo>
                  <a:lnTo>
                    <a:pt x="2365" y="377"/>
                  </a:lnTo>
                  <a:lnTo>
                    <a:pt x="2360" y="385"/>
                  </a:lnTo>
                  <a:lnTo>
                    <a:pt x="2352" y="392"/>
                  </a:lnTo>
                  <a:lnTo>
                    <a:pt x="2335" y="400"/>
                  </a:lnTo>
                  <a:lnTo>
                    <a:pt x="2318" y="402"/>
                  </a:lnTo>
                  <a:lnTo>
                    <a:pt x="2305" y="402"/>
                  </a:lnTo>
                  <a:lnTo>
                    <a:pt x="2299" y="396"/>
                  </a:lnTo>
                  <a:lnTo>
                    <a:pt x="2303" y="394"/>
                  </a:lnTo>
                  <a:lnTo>
                    <a:pt x="2307" y="387"/>
                  </a:lnTo>
                  <a:lnTo>
                    <a:pt x="2318" y="383"/>
                  </a:lnTo>
                  <a:lnTo>
                    <a:pt x="2326" y="377"/>
                  </a:lnTo>
                  <a:lnTo>
                    <a:pt x="2328" y="372"/>
                  </a:lnTo>
                  <a:lnTo>
                    <a:pt x="2328" y="358"/>
                  </a:lnTo>
                  <a:lnTo>
                    <a:pt x="2311" y="338"/>
                  </a:lnTo>
                  <a:lnTo>
                    <a:pt x="2309" y="326"/>
                  </a:lnTo>
                  <a:lnTo>
                    <a:pt x="2326" y="324"/>
                  </a:lnTo>
                  <a:lnTo>
                    <a:pt x="2331" y="324"/>
                  </a:lnTo>
                  <a:lnTo>
                    <a:pt x="2331" y="328"/>
                  </a:lnTo>
                  <a:lnTo>
                    <a:pt x="2331" y="332"/>
                  </a:lnTo>
                  <a:lnTo>
                    <a:pt x="2331" y="343"/>
                  </a:lnTo>
                  <a:lnTo>
                    <a:pt x="2333" y="349"/>
                  </a:lnTo>
                  <a:lnTo>
                    <a:pt x="2335" y="341"/>
                  </a:lnTo>
                  <a:lnTo>
                    <a:pt x="2339" y="338"/>
                  </a:lnTo>
                  <a:lnTo>
                    <a:pt x="2350" y="336"/>
                  </a:lnTo>
                  <a:lnTo>
                    <a:pt x="2350" y="336"/>
                  </a:lnTo>
                  <a:lnTo>
                    <a:pt x="2348" y="338"/>
                  </a:lnTo>
                  <a:lnTo>
                    <a:pt x="2348" y="341"/>
                  </a:lnTo>
                  <a:lnTo>
                    <a:pt x="2348" y="345"/>
                  </a:lnTo>
                  <a:lnTo>
                    <a:pt x="2358" y="345"/>
                  </a:lnTo>
                  <a:lnTo>
                    <a:pt x="2354" y="338"/>
                  </a:lnTo>
                  <a:lnTo>
                    <a:pt x="2356" y="326"/>
                  </a:lnTo>
                  <a:lnTo>
                    <a:pt x="2354" y="313"/>
                  </a:lnTo>
                  <a:lnTo>
                    <a:pt x="2348" y="304"/>
                  </a:lnTo>
                  <a:lnTo>
                    <a:pt x="2341" y="309"/>
                  </a:lnTo>
                  <a:lnTo>
                    <a:pt x="2337" y="300"/>
                  </a:lnTo>
                  <a:lnTo>
                    <a:pt x="2333" y="296"/>
                  </a:lnTo>
                  <a:lnTo>
                    <a:pt x="2326" y="290"/>
                  </a:lnTo>
                  <a:lnTo>
                    <a:pt x="2322" y="287"/>
                  </a:lnTo>
                  <a:lnTo>
                    <a:pt x="2316" y="287"/>
                  </a:lnTo>
                  <a:lnTo>
                    <a:pt x="2309" y="290"/>
                  </a:lnTo>
                  <a:lnTo>
                    <a:pt x="2307" y="294"/>
                  </a:lnTo>
                  <a:lnTo>
                    <a:pt x="2311" y="300"/>
                  </a:lnTo>
                  <a:lnTo>
                    <a:pt x="2311" y="302"/>
                  </a:lnTo>
                  <a:lnTo>
                    <a:pt x="2309" y="304"/>
                  </a:lnTo>
                  <a:lnTo>
                    <a:pt x="2307" y="309"/>
                  </a:lnTo>
                  <a:lnTo>
                    <a:pt x="2307" y="313"/>
                  </a:lnTo>
                  <a:lnTo>
                    <a:pt x="2307" y="317"/>
                  </a:lnTo>
                  <a:lnTo>
                    <a:pt x="2305" y="319"/>
                  </a:lnTo>
                  <a:lnTo>
                    <a:pt x="2294" y="324"/>
                  </a:lnTo>
                  <a:lnTo>
                    <a:pt x="2294" y="317"/>
                  </a:lnTo>
                  <a:lnTo>
                    <a:pt x="2297" y="313"/>
                  </a:lnTo>
                  <a:lnTo>
                    <a:pt x="2299" y="309"/>
                  </a:lnTo>
                  <a:lnTo>
                    <a:pt x="2299" y="307"/>
                  </a:lnTo>
                  <a:lnTo>
                    <a:pt x="2294" y="300"/>
                  </a:lnTo>
                  <a:lnTo>
                    <a:pt x="2292" y="300"/>
                  </a:lnTo>
                  <a:lnTo>
                    <a:pt x="2290" y="302"/>
                  </a:lnTo>
                  <a:lnTo>
                    <a:pt x="2282" y="309"/>
                  </a:lnTo>
                  <a:lnTo>
                    <a:pt x="2279" y="315"/>
                  </a:lnTo>
                  <a:lnTo>
                    <a:pt x="2275" y="319"/>
                  </a:lnTo>
                  <a:lnTo>
                    <a:pt x="2269" y="317"/>
                  </a:lnTo>
                  <a:lnTo>
                    <a:pt x="2269" y="309"/>
                  </a:lnTo>
                  <a:lnTo>
                    <a:pt x="2273" y="290"/>
                  </a:lnTo>
                  <a:lnTo>
                    <a:pt x="2273" y="277"/>
                  </a:lnTo>
                  <a:lnTo>
                    <a:pt x="2269" y="268"/>
                  </a:lnTo>
                  <a:lnTo>
                    <a:pt x="2254" y="258"/>
                  </a:lnTo>
                  <a:lnTo>
                    <a:pt x="2250" y="253"/>
                  </a:lnTo>
                  <a:lnTo>
                    <a:pt x="2252" y="247"/>
                  </a:lnTo>
                  <a:lnTo>
                    <a:pt x="2254" y="241"/>
                  </a:lnTo>
                  <a:lnTo>
                    <a:pt x="2260" y="239"/>
                  </a:lnTo>
                  <a:lnTo>
                    <a:pt x="2267" y="241"/>
                  </a:lnTo>
                  <a:lnTo>
                    <a:pt x="2269" y="245"/>
                  </a:lnTo>
                  <a:lnTo>
                    <a:pt x="2279" y="260"/>
                  </a:lnTo>
                  <a:lnTo>
                    <a:pt x="2284" y="266"/>
                  </a:lnTo>
                  <a:lnTo>
                    <a:pt x="2292" y="273"/>
                  </a:lnTo>
                  <a:lnTo>
                    <a:pt x="2316" y="281"/>
                  </a:lnTo>
                  <a:lnTo>
                    <a:pt x="2326" y="283"/>
                  </a:lnTo>
                  <a:moveTo>
                    <a:pt x="774" y="298"/>
                  </a:moveTo>
                  <a:lnTo>
                    <a:pt x="774" y="298"/>
                  </a:lnTo>
                  <a:lnTo>
                    <a:pt x="761" y="300"/>
                  </a:lnTo>
                  <a:lnTo>
                    <a:pt x="755" y="298"/>
                  </a:lnTo>
                  <a:lnTo>
                    <a:pt x="751" y="294"/>
                  </a:lnTo>
                  <a:lnTo>
                    <a:pt x="755" y="292"/>
                  </a:lnTo>
                  <a:lnTo>
                    <a:pt x="755" y="290"/>
                  </a:lnTo>
                  <a:lnTo>
                    <a:pt x="753" y="285"/>
                  </a:lnTo>
                  <a:lnTo>
                    <a:pt x="751" y="283"/>
                  </a:lnTo>
                  <a:lnTo>
                    <a:pt x="759" y="273"/>
                  </a:lnTo>
                  <a:lnTo>
                    <a:pt x="768" y="268"/>
                  </a:lnTo>
                  <a:lnTo>
                    <a:pt x="781" y="266"/>
                  </a:lnTo>
                  <a:lnTo>
                    <a:pt x="793" y="268"/>
                  </a:lnTo>
                  <a:lnTo>
                    <a:pt x="793" y="268"/>
                  </a:lnTo>
                  <a:lnTo>
                    <a:pt x="791" y="270"/>
                  </a:lnTo>
                  <a:lnTo>
                    <a:pt x="791" y="273"/>
                  </a:lnTo>
                  <a:lnTo>
                    <a:pt x="793" y="275"/>
                  </a:lnTo>
                  <a:lnTo>
                    <a:pt x="789" y="281"/>
                  </a:lnTo>
                  <a:lnTo>
                    <a:pt x="785" y="287"/>
                  </a:lnTo>
                  <a:lnTo>
                    <a:pt x="781" y="294"/>
                  </a:lnTo>
                  <a:lnTo>
                    <a:pt x="774" y="298"/>
                  </a:lnTo>
                  <a:moveTo>
                    <a:pt x="1480" y="205"/>
                  </a:moveTo>
                  <a:lnTo>
                    <a:pt x="1480" y="205"/>
                  </a:lnTo>
                  <a:lnTo>
                    <a:pt x="1501" y="234"/>
                  </a:lnTo>
                  <a:lnTo>
                    <a:pt x="1463" y="234"/>
                  </a:lnTo>
                  <a:lnTo>
                    <a:pt x="1459" y="239"/>
                  </a:lnTo>
                  <a:lnTo>
                    <a:pt x="1461" y="239"/>
                  </a:lnTo>
                  <a:lnTo>
                    <a:pt x="1461" y="241"/>
                  </a:lnTo>
                  <a:lnTo>
                    <a:pt x="1450" y="243"/>
                  </a:lnTo>
                  <a:lnTo>
                    <a:pt x="1442" y="243"/>
                  </a:lnTo>
                  <a:lnTo>
                    <a:pt x="1438" y="239"/>
                  </a:lnTo>
                  <a:lnTo>
                    <a:pt x="1438" y="228"/>
                  </a:lnTo>
                  <a:lnTo>
                    <a:pt x="1435" y="224"/>
                  </a:lnTo>
                  <a:lnTo>
                    <a:pt x="1431" y="224"/>
                  </a:lnTo>
                  <a:lnTo>
                    <a:pt x="1423" y="224"/>
                  </a:lnTo>
                  <a:lnTo>
                    <a:pt x="1421" y="226"/>
                  </a:lnTo>
                  <a:lnTo>
                    <a:pt x="1418" y="230"/>
                  </a:lnTo>
                  <a:lnTo>
                    <a:pt x="1416" y="230"/>
                  </a:lnTo>
                  <a:lnTo>
                    <a:pt x="1414" y="226"/>
                  </a:lnTo>
                  <a:lnTo>
                    <a:pt x="1412" y="224"/>
                  </a:lnTo>
                  <a:lnTo>
                    <a:pt x="1412" y="224"/>
                  </a:lnTo>
                  <a:lnTo>
                    <a:pt x="1408" y="226"/>
                  </a:lnTo>
                  <a:lnTo>
                    <a:pt x="1406" y="219"/>
                  </a:lnTo>
                  <a:lnTo>
                    <a:pt x="1412" y="198"/>
                  </a:lnTo>
                  <a:lnTo>
                    <a:pt x="1421" y="185"/>
                  </a:lnTo>
                  <a:lnTo>
                    <a:pt x="1435" y="181"/>
                  </a:lnTo>
                  <a:lnTo>
                    <a:pt x="1461" y="188"/>
                  </a:lnTo>
                  <a:lnTo>
                    <a:pt x="1472" y="194"/>
                  </a:lnTo>
                  <a:lnTo>
                    <a:pt x="1474" y="196"/>
                  </a:lnTo>
                  <a:lnTo>
                    <a:pt x="1480" y="205"/>
                  </a:lnTo>
                  <a:moveTo>
                    <a:pt x="708" y="287"/>
                  </a:moveTo>
                  <a:lnTo>
                    <a:pt x="708" y="287"/>
                  </a:lnTo>
                  <a:lnTo>
                    <a:pt x="700" y="294"/>
                  </a:lnTo>
                  <a:lnTo>
                    <a:pt x="693" y="294"/>
                  </a:lnTo>
                  <a:lnTo>
                    <a:pt x="689" y="292"/>
                  </a:lnTo>
                  <a:lnTo>
                    <a:pt x="685" y="285"/>
                  </a:lnTo>
                  <a:lnTo>
                    <a:pt x="685" y="277"/>
                  </a:lnTo>
                  <a:lnTo>
                    <a:pt x="691" y="270"/>
                  </a:lnTo>
                  <a:lnTo>
                    <a:pt x="691" y="270"/>
                  </a:lnTo>
                  <a:lnTo>
                    <a:pt x="693" y="268"/>
                  </a:lnTo>
                  <a:lnTo>
                    <a:pt x="712" y="258"/>
                  </a:lnTo>
                  <a:lnTo>
                    <a:pt x="715" y="264"/>
                  </a:lnTo>
                  <a:lnTo>
                    <a:pt x="712" y="277"/>
                  </a:lnTo>
                  <a:lnTo>
                    <a:pt x="708" y="287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lnTo>
                    <a:pt x="2031" y="64"/>
                  </a:lnTo>
                  <a:moveTo>
                    <a:pt x="2031" y="64"/>
                  </a:moveTo>
                  <a:lnTo>
                    <a:pt x="2031" y="64"/>
                  </a:lnTo>
                  <a:lnTo>
                    <a:pt x="2031" y="62"/>
                  </a:lnTo>
                  <a:lnTo>
                    <a:pt x="2029" y="62"/>
                  </a:lnTo>
                  <a:lnTo>
                    <a:pt x="2029" y="62"/>
                  </a:lnTo>
                  <a:lnTo>
                    <a:pt x="2031" y="69"/>
                  </a:lnTo>
                  <a:lnTo>
                    <a:pt x="2029" y="69"/>
                  </a:lnTo>
                  <a:lnTo>
                    <a:pt x="2026" y="58"/>
                  </a:lnTo>
                  <a:lnTo>
                    <a:pt x="2020" y="66"/>
                  </a:lnTo>
                  <a:lnTo>
                    <a:pt x="2020" y="75"/>
                  </a:lnTo>
                  <a:lnTo>
                    <a:pt x="2022" y="83"/>
                  </a:lnTo>
                  <a:lnTo>
                    <a:pt x="2020" y="96"/>
                  </a:lnTo>
                  <a:lnTo>
                    <a:pt x="2018" y="98"/>
                  </a:lnTo>
                  <a:lnTo>
                    <a:pt x="2016" y="103"/>
                  </a:lnTo>
                  <a:lnTo>
                    <a:pt x="2014" y="107"/>
                  </a:lnTo>
                  <a:lnTo>
                    <a:pt x="2014" y="111"/>
                  </a:lnTo>
                  <a:lnTo>
                    <a:pt x="2014" y="117"/>
                  </a:lnTo>
                  <a:lnTo>
                    <a:pt x="2016" y="128"/>
                  </a:lnTo>
                  <a:lnTo>
                    <a:pt x="2014" y="128"/>
                  </a:lnTo>
                  <a:lnTo>
                    <a:pt x="2014" y="122"/>
                  </a:lnTo>
                  <a:lnTo>
                    <a:pt x="2012" y="109"/>
                  </a:lnTo>
                  <a:lnTo>
                    <a:pt x="2014" y="75"/>
                  </a:lnTo>
                  <a:lnTo>
                    <a:pt x="2014" y="62"/>
                  </a:lnTo>
                  <a:lnTo>
                    <a:pt x="2016" y="58"/>
                  </a:lnTo>
                  <a:lnTo>
                    <a:pt x="2020" y="56"/>
                  </a:lnTo>
                  <a:lnTo>
                    <a:pt x="2024" y="56"/>
                  </a:lnTo>
                  <a:lnTo>
                    <a:pt x="2026" y="56"/>
                  </a:lnTo>
                  <a:lnTo>
                    <a:pt x="2031" y="58"/>
                  </a:lnTo>
                  <a:lnTo>
                    <a:pt x="2031" y="64"/>
                  </a:lnTo>
                  <a:moveTo>
                    <a:pt x="2092" y="20"/>
                  </a:moveTo>
                  <a:lnTo>
                    <a:pt x="2092" y="20"/>
                  </a:lnTo>
                  <a:lnTo>
                    <a:pt x="2092" y="28"/>
                  </a:lnTo>
                  <a:lnTo>
                    <a:pt x="2095" y="37"/>
                  </a:lnTo>
                  <a:lnTo>
                    <a:pt x="2099" y="43"/>
                  </a:lnTo>
                  <a:lnTo>
                    <a:pt x="2103" y="47"/>
                  </a:lnTo>
                  <a:lnTo>
                    <a:pt x="2109" y="52"/>
                  </a:lnTo>
                  <a:lnTo>
                    <a:pt x="2122" y="54"/>
                  </a:lnTo>
                  <a:lnTo>
                    <a:pt x="2160" y="41"/>
                  </a:lnTo>
                  <a:lnTo>
                    <a:pt x="2173" y="41"/>
                  </a:lnTo>
                  <a:lnTo>
                    <a:pt x="2184" y="49"/>
                  </a:lnTo>
                  <a:lnTo>
                    <a:pt x="2188" y="62"/>
                  </a:lnTo>
                  <a:lnTo>
                    <a:pt x="2184" y="75"/>
                  </a:lnTo>
                  <a:lnTo>
                    <a:pt x="2171" y="86"/>
                  </a:lnTo>
                  <a:lnTo>
                    <a:pt x="2167" y="94"/>
                  </a:lnTo>
                  <a:lnTo>
                    <a:pt x="2165" y="100"/>
                  </a:lnTo>
                  <a:lnTo>
                    <a:pt x="2169" y="109"/>
                  </a:lnTo>
                  <a:lnTo>
                    <a:pt x="2173" y="117"/>
                  </a:lnTo>
                  <a:lnTo>
                    <a:pt x="2177" y="124"/>
                  </a:lnTo>
                  <a:lnTo>
                    <a:pt x="2182" y="128"/>
                  </a:lnTo>
                  <a:lnTo>
                    <a:pt x="2188" y="130"/>
                  </a:lnTo>
                  <a:lnTo>
                    <a:pt x="2203" y="132"/>
                  </a:lnTo>
                  <a:lnTo>
                    <a:pt x="2209" y="134"/>
                  </a:lnTo>
                  <a:lnTo>
                    <a:pt x="2220" y="149"/>
                  </a:lnTo>
                  <a:lnTo>
                    <a:pt x="2226" y="154"/>
                  </a:lnTo>
                  <a:lnTo>
                    <a:pt x="2235" y="156"/>
                  </a:lnTo>
                  <a:lnTo>
                    <a:pt x="2231" y="160"/>
                  </a:lnTo>
                  <a:lnTo>
                    <a:pt x="2228" y="164"/>
                  </a:lnTo>
                  <a:lnTo>
                    <a:pt x="2226" y="173"/>
                  </a:lnTo>
                  <a:lnTo>
                    <a:pt x="2226" y="179"/>
                  </a:lnTo>
                  <a:lnTo>
                    <a:pt x="2228" y="188"/>
                  </a:lnTo>
                  <a:lnTo>
                    <a:pt x="2228" y="192"/>
                  </a:lnTo>
                  <a:lnTo>
                    <a:pt x="2224" y="192"/>
                  </a:lnTo>
                  <a:lnTo>
                    <a:pt x="2218" y="190"/>
                  </a:lnTo>
                  <a:lnTo>
                    <a:pt x="2222" y="190"/>
                  </a:lnTo>
                  <a:lnTo>
                    <a:pt x="2224" y="188"/>
                  </a:lnTo>
                  <a:lnTo>
                    <a:pt x="2224" y="183"/>
                  </a:lnTo>
                  <a:lnTo>
                    <a:pt x="2222" y="179"/>
                  </a:lnTo>
                  <a:lnTo>
                    <a:pt x="2220" y="179"/>
                  </a:lnTo>
                  <a:lnTo>
                    <a:pt x="2218" y="183"/>
                  </a:lnTo>
                  <a:lnTo>
                    <a:pt x="2214" y="185"/>
                  </a:lnTo>
                  <a:lnTo>
                    <a:pt x="2209" y="188"/>
                  </a:lnTo>
                  <a:lnTo>
                    <a:pt x="2205" y="185"/>
                  </a:lnTo>
                  <a:lnTo>
                    <a:pt x="2205" y="181"/>
                  </a:lnTo>
                  <a:lnTo>
                    <a:pt x="2214" y="175"/>
                  </a:lnTo>
                  <a:lnTo>
                    <a:pt x="2218" y="171"/>
                  </a:lnTo>
                  <a:lnTo>
                    <a:pt x="2220" y="164"/>
                  </a:lnTo>
                  <a:lnTo>
                    <a:pt x="2205" y="168"/>
                  </a:lnTo>
                  <a:lnTo>
                    <a:pt x="2199" y="173"/>
                  </a:lnTo>
                  <a:lnTo>
                    <a:pt x="2192" y="177"/>
                  </a:lnTo>
                  <a:lnTo>
                    <a:pt x="2207" y="162"/>
                  </a:lnTo>
                  <a:lnTo>
                    <a:pt x="2211" y="160"/>
                  </a:lnTo>
                  <a:lnTo>
                    <a:pt x="2211" y="156"/>
                  </a:lnTo>
                  <a:lnTo>
                    <a:pt x="2203" y="156"/>
                  </a:lnTo>
                  <a:lnTo>
                    <a:pt x="2199" y="158"/>
                  </a:lnTo>
                  <a:lnTo>
                    <a:pt x="2197" y="160"/>
                  </a:lnTo>
                  <a:lnTo>
                    <a:pt x="2194" y="166"/>
                  </a:lnTo>
                  <a:lnTo>
                    <a:pt x="2190" y="164"/>
                  </a:lnTo>
                  <a:lnTo>
                    <a:pt x="2188" y="162"/>
                  </a:lnTo>
                  <a:lnTo>
                    <a:pt x="2184" y="160"/>
                  </a:lnTo>
                  <a:lnTo>
                    <a:pt x="2156" y="168"/>
                  </a:lnTo>
                  <a:lnTo>
                    <a:pt x="2152" y="173"/>
                  </a:lnTo>
                  <a:lnTo>
                    <a:pt x="2137" y="190"/>
                  </a:lnTo>
                  <a:lnTo>
                    <a:pt x="2135" y="196"/>
                  </a:lnTo>
                  <a:lnTo>
                    <a:pt x="2133" y="205"/>
                  </a:lnTo>
                  <a:lnTo>
                    <a:pt x="2126" y="207"/>
                  </a:lnTo>
                  <a:lnTo>
                    <a:pt x="2120" y="211"/>
                  </a:lnTo>
                  <a:lnTo>
                    <a:pt x="2122" y="226"/>
                  </a:lnTo>
                  <a:lnTo>
                    <a:pt x="2126" y="222"/>
                  </a:lnTo>
                  <a:lnTo>
                    <a:pt x="2126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24" y="217"/>
                  </a:lnTo>
                  <a:lnTo>
                    <a:pt x="2137" y="213"/>
                  </a:lnTo>
                  <a:lnTo>
                    <a:pt x="2139" y="213"/>
                  </a:lnTo>
                  <a:lnTo>
                    <a:pt x="2143" y="224"/>
                  </a:lnTo>
                  <a:lnTo>
                    <a:pt x="2143" y="230"/>
                  </a:lnTo>
                  <a:lnTo>
                    <a:pt x="2139" y="232"/>
                  </a:lnTo>
                  <a:lnTo>
                    <a:pt x="2131" y="232"/>
                  </a:lnTo>
                  <a:lnTo>
                    <a:pt x="2120" y="230"/>
                  </a:lnTo>
                  <a:lnTo>
                    <a:pt x="2109" y="226"/>
                  </a:lnTo>
                  <a:lnTo>
                    <a:pt x="2112" y="224"/>
                  </a:lnTo>
                  <a:lnTo>
                    <a:pt x="2112" y="217"/>
                  </a:lnTo>
                  <a:lnTo>
                    <a:pt x="2114" y="209"/>
                  </a:lnTo>
                  <a:lnTo>
                    <a:pt x="2109" y="211"/>
                  </a:lnTo>
                  <a:lnTo>
                    <a:pt x="2107" y="213"/>
                  </a:lnTo>
                  <a:lnTo>
                    <a:pt x="2107" y="217"/>
                  </a:lnTo>
                  <a:lnTo>
                    <a:pt x="2107" y="217"/>
                  </a:lnTo>
                  <a:lnTo>
                    <a:pt x="2109" y="219"/>
                  </a:lnTo>
                  <a:lnTo>
                    <a:pt x="2103" y="219"/>
                  </a:lnTo>
                  <a:lnTo>
                    <a:pt x="2101" y="222"/>
                  </a:lnTo>
                  <a:lnTo>
                    <a:pt x="2099" y="224"/>
                  </a:lnTo>
                  <a:lnTo>
                    <a:pt x="2097" y="226"/>
                  </a:lnTo>
                  <a:lnTo>
                    <a:pt x="2092" y="224"/>
                  </a:lnTo>
                  <a:lnTo>
                    <a:pt x="2088" y="222"/>
                  </a:lnTo>
                  <a:lnTo>
                    <a:pt x="2086" y="219"/>
                  </a:lnTo>
                  <a:lnTo>
                    <a:pt x="2082" y="219"/>
                  </a:lnTo>
                  <a:lnTo>
                    <a:pt x="2078" y="219"/>
                  </a:lnTo>
                  <a:lnTo>
                    <a:pt x="2073" y="215"/>
                  </a:lnTo>
                  <a:lnTo>
                    <a:pt x="2073" y="209"/>
                  </a:lnTo>
                  <a:lnTo>
                    <a:pt x="2069" y="207"/>
                  </a:lnTo>
                  <a:lnTo>
                    <a:pt x="2060" y="213"/>
                  </a:lnTo>
                  <a:lnTo>
                    <a:pt x="2058" y="213"/>
                  </a:lnTo>
                  <a:lnTo>
                    <a:pt x="2054" y="211"/>
                  </a:lnTo>
                  <a:lnTo>
                    <a:pt x="2056" y="207"/>
                  </a:lnTo>
                  <a:lnTo>
                    <a:pt x="2060" y="205"/>
                  </a:lnTo>
                  <a:lnTo>
                    <a:pt x="2065" y="207"/>
                  </a:lnTo>
                  <a:lnTo>
                    <a:pt x="2065" y="202"/>
                  </a:lnTo>
                  <a:lnTo>
                    <a:pt x="2043" y="192"/>
                  </a:lnTo>
                  <a:lnTo>
                    <a:pt x="2046" y="179"/>
                  </a:lnTo>
                  <a:lnTo>
                    <a:pt x="2050" y="171"/>
                  </a:lnTo>
                  <a:lnTo>
                    <a:pt x="2056" y="166"/>
                  </a:lnTo>
                  <a:lnTo>
                    <a:pt x="2067" y="171"/>
                  </a:lnTo>
                  <a:lnTo>
                    <a:pt x="2067" y="166"/>
                  </a:lnTo>
                  <a:lnTo>
                    <a:pt x="2071" y="168"/>
                  </a:lnTo>
                  <a:lnTo>
                    <a:pt x="2075" y="168"/>
                  </a:lnTo>
                  <a:lnTo>
                    <a:pt x="2084" y="160"/>
                  </a:lnTo>
                  <a:lnTo>
                    <a:pt x="2078" y="160"/>
                  </a:lnTo>
                  <a:lnTo>
                    <a:pt x="2073" y="158"/>
                  </a:lnTo>
                  <a:lnTo>
                    <a:pt x="2071" y="154"/>
                  </a:lnTo>
                  <a:lnTo>
                    <a:pt x="2071" y="147"/>
                  </a:lnTo>
                  <a:lnTo>
                    <a:pt x="2071" y="145"/>
                  </a:lnTo>
                  <a:lnTo>
                    <a:pt x="2067" y="145"/>
                  </a:lnTo>
                  <a:lnTo>
                    <a:pt x="2065" y="143"/>
                  </a:lnTo>
                  <a:lnTo>
                    <a:pt x="2063" y="141"/>
                  </a:lnTo>
                  <a:lnTo>
                    <a:pt x="2058" y="139"/>
                  </a:lnTo>
                  <a:lnTo>
                    <a:pt x="2046" y="145"/>
                  </a:lnTo>
                  <a:lnTo>
                    <a:pt x="2050" y="132"/>
                  </a:lnTo>
                  <a:lnTo>
                    <a:pt x="2052" y="130"/>
                  </a:lnTo>
                  <a:lnTo>
                    <a:pt x="2058" y="126"/>
                  </a:lnTo>
                  <a:lnTo>
                    <a:pt x="2067" y="122"/>
                  </a:lnTo>
                  <a:lnTo>
                    <a:pt x="2073" y="120"/>
                  </a:lnTo>
                  <a:lnTo>
                    <a:pt x="2071" y="115"/>
                  </a:lnTo>
                  <a:lnTo>
                    <a:pt x="2073" y="115"/>
                  </a:lnTo>
                  <a:lnTo>
                    <a:pt x="2073" y="113"/>
                  </a:lnTo>
                  <a:lnTo>
                    <a:pt x="2075" y="111"/>
                  </a:lnTo>
                  <a:lnTo>
                    <a:pt x="2067" y="109"/>
                  </a:lnTo>
                  <a:lnTo>
                    <a:pt x="2063" y="107"/>
                  </a:lnTo>
                  <a:lnTo>
                    <a:pt x="2058" y="103"/>
                  </a:lnTo>
                  <a:lnTo>
                    <a:pt x="2060" y="103"/>
                  </a:lnTo>
                  <a:lnTo>
                    <a:pt x="2060" y="100"/>
                  </a:lnTo>
                  <a:lnTo>
                    <a:pt x="2060" y="98"/>
                  </a:lnTo>
                  <a:lnTo>
                    <a:pt x="2060" y="96"/>
                  </a:lnTo>
                  <a:lnTo>
                    <a:pt x="2052" y="100"/>
                  </a:lnTo>
                  <a:lnTo>
                    <a:pt x="2048" y="103"/>
                  </a:lnTo>
                  <a:lnTo>
                    <a:pt x="2043" y="100"/>
                  </a:lnTo>
                  <a:lnTo>
                    <a:pt x="2043" y="98"/>
                  </a:lnTo>
                  <a:lnTo>
                    <a:pt x="2041" y="98"/>
                  </a:lnTo>
                  <a:lnTo>
                    <a:pt x="2039" y="98"/>
                  </a:lnTo>
                  <a:lnTo>
                    <a:pt x="2039" y="94"/>
                  </a:lnTo>
                  <a:lnTo>
                    <a:pt x="2037" y="90"/>
                  </a:lnTo>
                  <a:lnTo>
                    <a:pt x="2035" y="88"/>
                  </a:lnTo>
                  <a:lnTo>
                    <a:pt x="2033" y="86"/>
                  </a:lnTo>
                  <a:lnTo>
                    <a:pt x="2031" y="88"/>
                  </a:lnTo>
                  <a:lnTo>
                    <a:pt x="2037" y="81"/>
                  </a:lnTo>
                  <a:lnTo>
                    <a:pt x="2058" y="75"/>
                  </a:lnTo>
                  <a:lnTo>
                    <a:pt x="2065" y="75"/>
                  </a:lnTo>
                  <a:lnTo>
                    <a:pt x="2067" y="79"/>
                  </a:lnTo>
                  <a:lnTo>
                    <a:pt x="2071" y="79"/>
                  </a:lnTo>
                  <a:lnTo>
                    <a:pt x="2073" y="81"/>
                  </a:lnTo>
                  <a:lnTo>
                    <a:pt x="2078" y="88"/>
                  </a:lnTo>
                  <a:lnTo>
                    <a:pt x="2080" y="92"/>
                  </a:lnTo>
                  <a:lnTo>
                    <a:pt x="2082" y="88"/>
                  </a:lnTo>
                  <a:lnTo>
                    <a:pt x="2082" y="83"/>
                  </a:lnTo>
                  <a:lnTo>
                    <a:pt x="2078" y="75"/>
                  </a:lnTo>
                  <a:lnTo>
                    <a:pt x="2080" y="69"/>
                  </a:lnTo>
                  <a:lnTo>
                    <a:pt x="2084" y="62"/>
                  </a:lnTo>
                  <a:lnTo>
                    <a:pt x="2088" y="58"/>
                  </a:lnTo>
                  <a:lnTo>
                    <a:pt x="2095" y="54"/>
                  </a:lnTo>
                  <a:lnTo>
                    <a:pt x="2092" y="64"/>
                  </a:lnTo>
                  <a:lnTo>
                    <a:pt x="2090" y="71"/>
                  </a:lnTo>
                  <a:lnTo>
                    <a:pt x="2088" y="73"/>
                  </a:lnTo>
                  <a:lnTo>
                    <a:pt x="2090" y="73"/>
                  </a:lnTo>
                  <a:lnTo>
                    <a:pt x="2092" y="73"/>
                  </a:lnTo>
                  <a:lnTo>
                    <a:pt x="2095" y="73"/>
                  </a:lnTo>
                  <a:lnTo>
                    <a:pt x="2097" y="75"/>
                  </a:lnTo>
                  <a:lnTo>
                    <a:pt x="2095" y="79"/>
                  </a:lnTo>
                  <a:lnTo>
                    <a:pt x="2095" y="86"/>
                  </a:lnTo>
                  <a:lnTo>
                    <a:pt x="2099" y="86"/>
                  </a:lnTo>
                  <a:lnTo>
                    <a:pt x="2101" y="83"/>
                  </a:lnTo>
                  <a:lnTo>
                    <a:pt x="2103" y="81"/>
                  </a:lnTo>
                  <a:lnTo>
                    <a:pt x="2103" y="75"/>
                  </a:lnTo>
                  <a:lnTo>
                    <a:pt x="2101" y="75"/>
                  </a:lnTo>
                  <a:lnTo>
                    <a:pt x="2099" y="73"/>
                  </a:lnTo>
                  <a:lnTo>
                    <a:pt x="2095" y="73"/>
                  </a:lnTo>
                  <a:lnTo>
                    <a:pt x="2095" y="69"/>
                  </a:lnTo>
                  <a:lnTo>
                    <a:pt x="2099" y="64"/>
                  </a:lnTo>
                  <a:lnTo>
                    <a:pt x="2103" y="71"/>
                  </a:lnTo>
                  <a:lnTo>
                    <a:pt x="2109" y="77"/>
                  </a:lnTo>
                  <a:lnTo>
                    <a:pt x="2114" y="83"/>
                  </a:lnTo>
                  <a:lnTo>
                    <a:pt x="2114" y="90"/>
                  </a:lnTo>
                  <a:lnTo>
                    <a:pt x="2120" y="98"/>
                  </a:lnTo>
                  <a:lnTo>
                    <a:pt x="2129" y="98"/>
                  </a:lnTo>
                  <a:lnTo>
                    <a:pt x="2143" y="96"/>
                  </a:lnTo>
                  <a:lnTo>
                    <a:pt x="2141" y="92"/>
                  </a:lnTo>
                  <a:lnTo>
                    <a:pt x="2141" y="86"/>
                  </a:lnTo>
                  <a:lnTo>
                    <a:pt x="2143" y="83"/>
                  </a:lnTo>
                  <a:lnTo>
                    <a:pt x="2146" y="81"/>
                  </a:lnTo>
                  <a:lnTo>
                    <a:pt x="2143" y="77"/>
                  </a:lnTo>
                  <a:lnTo>
                    <a:pt x="2141" y="71"/>
                  </a:lnTo>
                  <a:lnTo>
                    <a:pt x="2137" y="69"/>
                  </a:lnTo>
                  <a:lnTo>
                    <a:pt x="2135" y="66"/>
                  </a:lnTo>
                  <a:lnTo>
                    <a:pt x="2135" y="62"/>
                  </a:lnTo>
                  <a:lnTo>
                    <a:pt x="2137" y="60"/>
                  </a:lnTo>
                  <a:lnTo>
                    <a:pt x="2137" y="60"/>
                  </a:lnTo>
                  <a:lnTo>
                    <a:pt x="2137" y="58"/>
                  </a:lnTo>
                  <a:lnTo>
                    <a:pt x="2139" y="58"/>
                  </a:lnTo>
                  <a:lnTo>
                    <a:pt x="2139" y="54"/>
                  </a:lnTo>
                  <a:lnTo>
                    <a:pt x="2135" y="56"/>
                  </a:lnTo>
                  <a:lnTo>
                    <a:pt x="2133" y="58"/>
                  </a:lnTo>
                  <a:lnTo>
                    <a:pt x="2133" y="60"/>
                  </a:lnTo>
                  <a:lnTo>
                    <a:pt x="2131" y="62"/>
                  </a:lnTo>
                  <a:lnTo>
                    <a:pt x="2129" y="64"/>
                  </a:lnTo>
                  <a:lnTo>
                    <a:pt x="2118" y="64"/>
                  </a:lnTo>
                  <a:lnTo>
                    <a:pt x="2116" y="64"/>
                  </a:lnTo>
                  <a:lnTo>
                    <a:pt x="2114" y="60"/>
                  </a:lnTo>
                  <a:lnTo>
                    <a:pt x="2112" y="58"/>
                  </a:lnTo>
                  <a:lnTo>
                    <a:pt x="2107" y="56"/>
                  </a:lnTo>
                  <a:lnTo>
                    <a:pt x="2103" y="56"/>
                  </a:lnTo>
                  <a:lnTo>
                    <a:pt x="2101" y="54"/>
                  </a:lnTo>
                  <a:lnTo>
                    <a:pt x="2099" y="49"/>
                  </a:lnTo>
                  <a:lnTo>
                    <a:pt x="2097" y="47"/>
                  </a:lnTo>
                  <a:lnTo>
                    <a:pt x="2092" y="43"/>
                  </a:lnTo>
                  <a:lnTo>
                    <a:pt x="2090" y="41"/>
                  </a:lnTo>
                  <a:lnTo>
                    <a:pt x="2088" y="45"/>
                  </a:lnTo>
                  <a:lnTo>
                    <a:pt x="2086" y="47"/>
                  </a:lnTo>
                  <a:lnTo>
                    <a:pt x="2082" y="56"/>
                  </a:lnTo>
                  <a:lnTo>
                    <a:pt x="2075" y="60"/>
                  </a:lnTo>
                  <a:lnTo>
                    <a:pt x="2073" y="66"/>
                  </a:lnTo>
                  <a:lnTo>
                    <a:pt x="2067" y="71"/>
                  </a:lnTo>
                  <a:lnTo>
                    <a:pt x="2060" y="71"/>
                  </a:lnTo>
                  <a:lnTo>
                    <a:pt x="2058" y="64"/>
                  </a:lnTo>
                  <a:lnTo>
                    <a:pt x="2060" y="56"/>
                  </a:lnTo>
                  <a:lnTo>
                    <a:pt x="2063" y="45"/>
                  </a:lnTo>
                  <a:lnTo>
                    <a:pt x="2065" y="41"/>
                  </a:lnTo>
                  <a:lnTo>
                    <a:pt x="2065" y="39"/>
                  </a:lnTo>
                  <a:lnTo>
                    <a:pt x="2067" y="35"/>
                  </a:lnTo>
                  <a:lnTo>
                    <a:pt x="2065" y="28"/>
                  </a:lnTo>
                  <a:lnTo>
                    <a:pt x="2065" y="28"/>
                  </a:lnTo>
                  <a:lnTo>
                    <a:pt x="2052" y="32"/>
                  </a:lnTo>
                  <a:lnTo>
                    <a:pt x="2048" y="37"/>
                  </a:lnTo>
                  <a:lnTo>
                    <a:pt x="2046" y="37"/>
                  </a:lnTo>
                  <a:lnTo>
                    <a:pt x="2046" y="30"/>
                  </a:lnTo>
                  <a:lnTo>
                    <a:pt x="2046" y="26"/>
                  </a:lnTo>
                  <a:lnTo>
                    <a:pt x="2048" y="22"/>
                  </a:lnTo>
                  <a:lnTo>
                    <a:pt x="2052" y="20"/>
                  </a:lnTo>
                  <a:lnTo>
                    <a:pt x="2090" y="0"/>
                  </a:lnTo>
                  <a:lnTo>
                    <a:pt x="2099" y="0"/>
                  </a:lnTo>
                  <a:lnTo>
                    <a:pt x="2107" y="3"/>
                  </a:lnTo>
                  <a:lnTo>
                    <a:pt x="2107" y="5"/>
                  </a:lnTo>
                  <a:lnTo>
                    <a:pt x="2103" y="9"/>
                  </a:lnTo>
                  <a:lnTo>
                    <a:pt x="2099" y="15"/>
                  </a:lnTo>
                  <a:lnTo>
                    <a:pt x="2092" y="20"/>
                  </a:lnTo>
                  <a:moveTo>
                    <a:pt x="602" y="192"/>
                  </a:moveTo>
                  <a:lnTo>
                    <a:pt x="602" y="192"/>
                  </a:lnTo>
                  <a:lnTo>
                    <a:pt x="602" y="192"/>
                  </a:lnTo>
                  <a:lnTo>
                    <a:pt x="602" y="192"/>
                  </a:lnTo>
                  <a:lnTo>
                    <a:pt x="600" y="194"/>
                  </a:lnTo>
                  <a:lnTo>
                    <a:pt x="598" y="196"/>
                  </a:lnTo>
                  <a:lnTo>
                    <a:pt x="596" y="200"/>
                  </a:lnTo>
                  <a:lnTo>
                    <a:pt x="613" y="228"/>
                  </a:lnTo>
                  <a:lnTo>
                    <a:pt x="619" y="230"/>
                  </a:lnTo>
                  <a:lnTo>
                    <a:pt x="615" y="234"/>
                  </a:lnTo>
                  <a:lnTo>
                    <a:pt x="606" y="239"/>
                  </a:lnTo>
                  <a:lnTo>
                    <a:pt x="598" y="232"/>
                  </a:lnTo>
                  <a:lnTo>
                    <a:pt x="591" y="224"/>
                  </a:lnTo>
                  <a:lnTo>
                    <a:pt x="585" y="215"/>
                  </a:lnTo>
                  <a:lnTo>
                    <a:pt x="591" y="198"/>
                  </a:lnTo>
                  <a:lnTo>
                    <a:pt x="596" y="192"/>
                  </a:lnTo>
                  <a:lnTo>
                    <a:pt x="602" y="190"/>
                  </a:lnTo>
                  <a:lnTo>
                    <a:pt x="602" y="192"/>
                  </a:lnTo>
                  <a:moveTo>
                    <a:pt x="666" y="194"/>
                  </a:moveTo>
                  <a:lnTo>
                    <a:pt x="666" y="194"/>
                  </a:lnTo>
                  <a:lnTo>
                    <a:pt x="666" y="196"/>
                  </a:lnTo>
                  <a:lnTo>
                    <a:pt x="661" y="198"/>
                  </a:lnTo>
                  <a:lnTo>
                    <a:pt x="655" y="198"/>
                  </a:lnTo>
                  <a:lnTo>
                    <a:pt x="651" y="198"/>
                  </a:lnTo>
                  <a:lnTo>
                    <a:pt x="649" y="196"/>
                  </a:lnTo>
                  <a:lnTo>
                    <a:pt x="640" y="198"/>
                  </a:lnTo>
                  <a:lnTo>
                    <a:pt x="632" y="198"/>
                  </a:lnTo>
                  <a:lnTo>
                    <a:pt x="613" y="188"/>
                  </a:lnTo>
                  <a:lnTo>
                    <a:pt x="617" y="177"/>
                  </a:lnTo>
                  <a:lnTo>
                    <a:pt x="623" y="171"/>
                  </a:lnTo>
                  <a:lnTo>
                    <a:pt x="630" y="166"/>
                  </a:lnTo>
                  <a:lnTo>
                    <a:pt x="640" y="164"/>
                  </a:lnTo>
                  <a:lnTo>
                    <a:pt x="657" y="164"/>
                  </a:lnTo>
                  <a:lnTo>
                    <a:pt x="664" y="166"/>
                  </a:lnTo>
                  <a:lnTo>
                    <a:pt x="670" y="175"/>
                  </a:lnTo>
                  <a:lnTo>
                    <a:pt x="670" y="179"/>
                  </a:lnTo>
                  <a:lnTo>
                    <a:pt x="668" y="183"/>
                  </a:lnTo>
                  <a:lnTo>
                    <a:pt x="666" y="194"/>
                  </a:lnTo>
                  <a:moveTo>
                    <a:pt x="751" y="79"/>
                  </a:moveTo>
                  <a:lnTo>
                    <a:pt x="751" y="79"/>
                  </a:lnTo>
                  <a:lnTo>
                    <a:pt x="776" y="86"/>
                  </a:lnTo>
                  <a:lnTo>
                    <a:pt x="840" y="94"/>
                  </a:lnTo>
                  <a:lnTo>
                    <a:pt x="846" y="96"/>
                  </a:lnTo>
                  <a:lnTo>
                    <a:pt x="849" y="103"/>
                  </a:lnTo>
                  <a:lnTo>
                    <a:pt x="851" y="109"/>
                  </a:lnTo>
                  <a:lnTo>
                    <a:pt x="853" y="115"/>
                  </a:lnTo>
                  <a:lnTo>
                    <a:pt x="859" y="115"/>
                  </a:lnTo>
                  <a:lnTo>
                    <a:pt x="880" y="113"/>
                  </a:lnTo>
                  <a:lnTo>
                    <a:pt x="885" y="113"/>
                  </a:lnTo>
                  <a:lnTo>
                    <a:pt x="887" y="109"/>
                  </a:lnTo>
                  <a:lnTo>
                    <a:pt x="891" y="107"/>
                  </a:lnTo>
                  <a:lnTo>
                    <a:pt x="893" y="105"/>
                  </a:lnTo>
                  <a:lnTo>
                    <a:pt x="900" y="103"/>
                  </a:lnTo>
                  <a:lnTo>
                    <a:pt x="906" y="107"/>
                  </a:lnTo>
                  <a:lnTo>
                    <a:pt x="910" y="107"/>
                  </a:lnTo>
                  <a:lnTo>
                    <a:pt x="914" y="105"/>
                  </a:lnTo>
                  <a:lnTo>
                    <a:pt x="919" y="105"/>
                  </a:lnTo>
                  <a:lnTo>
                    <a:pt x="936" y="94"/>
                  </a:lnTo>
                  <a:lnTo>
                    <a:pt x="940" y="86"/>
                  </a:lnTo>
                  <a:lnTo>
                    <a:pt x="946" y="83"/>
                  </a:lnTo>
                  <a:lnTo>
                    <a:pt x="951" y="75"/>
                  </a:lnTo>
                  <a:lnTo>
                    <a:pt x="953" y="73"/>
                  </a:lnTo>
                  <a:lnTo>
                    <a:pt x="957" y="90"/>
                  </a:lnTo>
                  <a:lnTo>
                    <a:pt x="972" y="94"/>
                  </a:lnTo>
                  <a:lnTo>
                    <a:pt x="991" y="92"/>
                  </a:lnTo>
                  <a:lnTo>
                    <a:pt x="1004" y="96"/>
                  </a:lnTo>
                  <a:lnTo>
                    <a:pt x="1008" y="100"/>
                  </a:lnTo>
                  <a:lnTo>
                    <a:pt x="1017" y="103"/>
                  </a:lnTo>
                  <a:lnTo>
                    <a:pt x="1025" y="107"/>
                  </a:lnTo>
                  <a:lnTo>
                    <a:pt x="1029" y="115"/>
                  </a:lnTo>
                  <a:lnTo>
                    <a:pt x="1034" y="120"/>
                  </a:lnTo>
                  <a:lnTo>
                    <a:pt x="1040" y="117"/>
                  </a:lnTo>
                  <a:lnTo>
                    <a:pt x="1053" y="109"/>
                  </a:lnTo>
                  <a:lnTo>
                    <a:pt x="1051" y="100"/>
                  </a:lnTo>
                  <a:lnTo>
                    <a:pt x="1057" y="98"/>
                  </a:lnTo>
                  <a:lnTo>
                    <a:pt x="1068" y="103"/>
                  </a:lnTo>
                  <a:lnTo>
                    <a:pt x="1076" y="111"/>
                  </a:lnTo>
                  <a:lnTo>
                    <a:pt x="1082" y="128"/>
                  </a:lnTo>
                  <a:lnTo>
                    <a:pt x="1085" y="132"/>
                  </a:lnTo>
                  <a:lnTo>
                    <a:pt x="1089" y="134"/>
                  </a:lnTo>
                  <a:lnTo>
                    <a:pt x="1095" y="141"/>
                  </a:lnTo>
                  <a:lnTo>
                    <a:pt x="1091" y="143"/>
                  </a:lnTo>
                  <a:lnTo>
                    <a:pt x="1087" y="143"/>
                  </a:lnTo>
                  <a:lnTo>
                    <a:pt x="1085" y="143"/>
                  </a:lnTo>
                  <a:lnTo>
                    <a:pt x="1080" y="141"/>
                  </a:lnTo>
                  <a:lnTo>
                    <a:pt x="1080" y="143"/>
                  </a:lnTo>
                  <a:lnTo>
                    <a:pt x="1074" y="149"/>
                  </a:lnTo>
                  <a:lnTo>
                    <a:pt x="1074" y="149"/>
                  </a:lnTo>
                  <a:lnTo>
                    <a:pt x="1072" y="151"/>
                  </a:lnTo>
                  <a:lnTo>
                    <a:pt x="1072" y="151"/>
                  </a:lnTo>
                  <a:lnTo>
                    <a:pt x="1070" y="154"/>
                  </a:lnTo>
                  <a:lnTo>
                    <a:pt x="1070" y="158"/>
                  </a:lnTo>
                  <a:lnTo>
                    <a:pt x="1076" y="158"/>
                  </a:lnTo>
                  <a:lnTo>
                    <a:pt x="1082" y="154"/>
                  </a:lnTo>
                  <a:lnTo>
                    <a:pt x="1091" y="151"/>
                  </a:lnTo>
                  <a:lnTo>
                    <a:pt x="1095" y="158"/>
                  </a:lnTo>
                  <a:lnTo>
                    <a:pt x="1097" y="154"/>
                  </a:lnTo>
                  <a:lnTo>
                    <a:pt x="1102" y="154"/>
                  </a:lnTo>
                  <a:lnTo>
                    <a:pt x="1104" y="158"/>
                  </a:lnTo>
                  <a:lnTo>
                    <a:pt x="1104" y="164"/>
                  </a:lnTo>
                  <a:lnTo>
                    <a:pt x="1106" y="171"/>
                  </a:lnTo>
                  <a:lnTo>
                    <a:pt x="1106" y="181"/>
                  </a:lnTo>
                  <a:lnTo>
                    <a:pt x="1108" y="202"/>
                  </a:lnTo>
                  <a:lnTo>
                    <a:pt x="1108" y="211"/>
                  </a:lnTo>
                  <a:lnTo>
                    <a:pt x="1108" y="219"/>
                  </a:lnTo>
                  <a:lnTo>
                    <a:pt x="1106" y="226"/>
                  </a:lnTo>
                  <a:lnTo>
                    <a:pt x="1102" y="230"/>
                  </a:lnTo>
                  <a:lnTo>
                    <a:pt x="1093" y="241"/>
                  </a:lnTo>
                  <a:lnTo>
                    <a:pt x="1082" y="249"/>
                  </a:lnTo>
                  <a:lnTo>
                    <a:pt x="1070" y="256"/>
                  </a:lnTo>
                  <a:lnTo>
                    <a:pt x="1059" y="258"/>
                  </a:lnTo>
                  <a:lnTo>
                    <a:pt x="1059" y="262"/>
                  </a:lnTo>
                  <a:lnTo>
                    <a:pt x="1072" y="266"/>
                  </a:lnTo>
                  <a:lnTo>
                    <a:pt x="1142" y="241"/>
                  </a:lnTo>
                  <a:lnTo>
                    <a:pt x="1148" y="243"/>
                  </a:lnTo>
                  <a:lnTo>
                    <a:pt x="1167" y="256"/>
                  </a:lnTo>
                  <a:lnTo>
                    <a:pt x="1163" y="262"/>
                  </a:lnTo>
                  <a:lnTo>
                    <a:pt x="1163" y="268"/>
                  </a:lnTo>
                  <a:lnTo>
                    <a:pt x="1167" y="273"/>
                  </a:lnTo>
                  <a:lnTo>
                    <a:pt x="1170" y="281"/>
                  </a:lnTo>
                  <a:lnTo>
                    <a:pt x="1170" y="287"/>
                  </a:lnTo>
                  <a:lnTo>
                    <a:pt x="1165" y="296"/>
                  </a:lnTo>
                  <a:lnTo>
                    <a:pt x="1161" y="300"/>
                  </a:lnTo>
                  <a:lnTo>
                    <a:pt x="1157" y="302"/>
                  </a:lnTo>
                  <a:lnTo>
                    <a:pt x="1157" y="304"/>
                  </a:lnTo>
                  <a:lnTo>
                    <a:pt x="1159" y="304"/>
                  </a:lnTo>
                  <a:lnTo>
                    <a:pt x="1159" y="307"/>
                  </a:lnTo>
                  <a:lnTo>
                    <a:pt x="1157" y="309"/>
                  </a:lnTo>
                  <a:lnTo>
                    <a:pt x="1161" y="313"/>
                  </a:lnTo>
                  <a:lnTo>
                    <a:pt x="1163" y="317"/>
                  </a:lnTo>
                  <a:lnTo>
                    <a:pt x="1161" y="321"/>
                  </a:lnTo>
                  <a:lnTo>
                    <a:pt x="1159" y="328"/>
                  </a:lnTo>
                  <a:lnTo>
                    <a:pt x="1165" y="324"/>
                  </a:lnTo>
                  <a:lnTo>
                    <a:pt x="1170" y="317"/>
                  </a:lnTo>
                  <a:lnTo>
                    <a:pt x="1174" y="300"/>
                  </a:lnTo>
                  <a:lnTo>
                    <a:pt x="1176" y="283"/>
                  </a:lnTo>
                  <a:lnTo>
                    <a:pt x="1178" y="279"/>
                  </a:lnTo>
                  <a:lnTo>
                    <a:pt x="1180" y="277"/>
                  </a:lnTo>
                  <a:lnTo>
                    <a:pt x="1191" y="273"/>
                  </a:lnTo>
                  <a:lnTo>
                    <a:pt x="1195" y="270"/>
                  </a:lnTo>
                  <a:lnTo>
                    <a:pt x="1197" y="268"/>
                  </a:lnTo>
                  <a:lnTo>
                    <a:pt x="1197" y="264"/>
                  </a:lnTo>
                  <a:lnTo>
                    <a:pt x="1199" y="262"/>
                  </a:lnTo>
                  <a:lnTo>
                    <a:pt x="1204" y="260"/>
                  </a:lnTo>
                  <a:lnTo>
                    <a:pt x="1216" y="260"/>
                  </a:lnTo>
                  <a:lnTo>
                    <a:pt x="1223" y="262"/>
                  </a:lnTo>
                  <a:lnTo>
                    <a:pt x="1244" y="275"/>
                  </a:lnTo>
                  <a:lnTo>
                    <a:pt x="1293" y="290"/>
                  </a:lnTo>
                  <a:lnTo>
                    <a:pt x="1325" y="311"/>
                  </a:lnTo>
                  <a:lnTo>
                    <a:pt x="1338" y="311"/>
                  </a:lnTo>
                  <a:lnTo>
                    <a:pt x="1350" y="307"/>
                  </a:lnTo>
                  <a:lnTo>
                    <a:pt x="1359" y="300"/>
                  </a:lnTo>
                  <a:lnTo>
                    <a:pt x="1374" y="281"/>
                  </a:lnTo>
                  <a:lnTo>
                    <a:pt x="1382" y="275"/>
                  </a:lnTo>
                  <a:lnTo>
                    <a:pt x="1393" y="268"/>
                  </a:lnTo>
                  <a:lnTo>
                    <a:pt x="1416" y="262"/>
                  </a:lnTo>
                  <a:lnTo>
                    <a:pt x="1416" y="264"/>
                  </a:lnTo>
                  <a:lnTo>
                    <a:pt x="1412" y="266"/>
                  </a:lnTo>
                  <a:lnTo>
                    <a:pt x="1404" y="266"/>
                  </a:lnTo>
                  <a:lnTo>
                    <a:pt x="1410" y="268"/>
                  </a:lnTo>
                  <a:lnTo>
                    <a:pt x="1414" y="266"/>
                  </a:lnTo>
                  <a:lnTo>
                    <a:pt x="1423" y="270"/>
                  </a:lnTo>
                  <a:lnTo>
                    <a:pt x="1442" y="253"/>
                  </a:lnTo>
                  <a:lnTo>
                    <a:pt x="1450" y="256"/>
                  </a:lnTo>
                  <a:lnTo>
                    <a:pt x="1442" y="270"/>
                  </a:lnTo>
                  <a:lnTo>
                    <a:pt x="1440" y="277"/>
                  </a:lnTo>
                  <a:lnTo>
                    <a:pt x="1438" y="275"/>
                  </a:lnTo>
                  <a:lnTo>
                    <a:pt x="1433" y="273"/>
                  </a:lnTo>
                  <a:lnTo>
                    <a:pt x="1438" y="281"/>
                  </a:lnTo>
                  <a:lnTo>
                    <a:pt x="1444" y="300"/>
                  </a:lnTo>
                  <a:lnTo>
                    <a:pt x="1448" y="311"/>
                  </a:lnTo>
                  <a:lnTo>
                    <a:pt x="1446" y="317"/>
                  </a:lnTo>
                  <a:lnTo>
                    <a:pt x="1448" y="326"/>
                  </a:lnTo>
                  <a:lnTo>
                    <a:pt x="1452" y="341"/>
                  </a:lnTo>
                  <a:lnTo>
                    <a:pt x="1452" y="349"/>
                  </a:lnTo>
                  <a:lnTo>
                    <a:pt x="1450" y="353"/>
                  </a:lnTo>
                  <a:lnTo>
                    <a:pt x="1448" y="358"/>
                  </a:lnTo>
                  <a:lnTo>
                    <a:pt x="1448" y="362"/>
                  </a:lnTo>
                  <a:lnTo>
                    <a:pt x="1416" y="389"/>
                  </a:lnTo>
                  <a:lnTo>
                    <a:pt x="1406" y="406"/>
                  </a:lnTo>
                  <a:lnTo>
                    <a:pt x="1401" y="411"/>
                  </a:lnTo>
                  <a:lnTo>
                    <a:pt x="1391" y="417"/>
                  </a:lnTo>
                  <a:lnTo>
                    <a:pt x="1389" y="417"/>
                  </a:lnTo>
                  <a:lnTo>
                    <a:pt x="1386" y="419"/>
                  </a:lnTo>
                  <a:lnTo>
                    <a:pt x="1384" y="417"/>
                  </a:lnTo>
                  <a:lnTo>
                    <a:pt x="1380" y="415"/>
                  </a:lnTo>
                  <a:lnTo>
                    <a:pt x="1378" y="417"/>
                  </a:lnTo>
                  <a:lnTo>
                    <a:pt x="1376" y="417"/>
                  </a:lnTo>
                  <a:lnTo>
                    <a:pt x="1376" y="419"/>
                  </a:lnTo>
                  <a:lnTo>
                    <a:pt x="1367" y="438"/>
                  </a:lnTo>
                  <a:lnTo>
                    <a:pt x="1363" y="443"/>
                  </a:lnTo>
                  <a:lnTo>
                    <a:pt x="1365" y="447"/>
                  </a:lnTo>
                  <a:lnTo>
                    <a:pt x="1369" y="455"/>
                  </a:lnTo>
                  <a:lnTo>
                    <a:pt x="1376" y="462"/>
                  </a:lnTo>
                  <a:lnTo>
                    <a:pt x="1382" y="466"/>
                  </a:lnTo>
                  <a:lnTo>
                    <a:pt x="1391" y="468"/>
                  </a:lnTo>
                  <a:lnTo>
                    <a:pt x="1401" y="464"/>
                  </a:lnTo>
                  <a:lnTo>
                    <a:pt x="1406" y="466"/>
                  </a:lnTo>
                  <a:lnTo>
                    <a:pt x="1408" y="470"/>
                  </a:lnTo>
                  <a:lnTo>
                    <a:pt x="1410" y="477"/>
                  </a:lnTo>
                  <a:lnTo>
                    <a:pt x="1412" y="481"/>
                  </a:lnTo>
                  <a:lnTo>
                    <a:pt x="1416" y="481"/>
                  </a:lnTo>
                  <a:lnTo>
                    <a:pt x="1421" y="481"/>
                  </a:lnTo>
                  <a:lnTo>
                    <a:pt x="1423" y="481"/>
                  </a:lnTo>
                  <a:lnTo>
                    <a:pt x="1425" y="477"/>
                  </a:lnTo>
                  <a:lnTo>
                    <a:pt x="1433" y="468"/>
                  </a:lnTo>
                  <a:lnTo>
                    <a:pt x="1438" y="464"/>
                  </a:lnTo>
                  <a:lnTo>
                    <a:pt x="1442" y="462"/>
                  </a:lnTo>
                  <a:lnTo>
                    <a:pt x="1457" y="451"/>
                  </a:lnTo>
                  <a:lnTo>
                    <a:pt x="1493" y="443"/>
                  </a:lnTo>
                  <a:lnTo>
                    <a:pt x="1497" y="443"/>
                  </a:lnTo>
                  <a:lnTo>
                    <a:pt x="1499" y="445"/>
                  </a:lnTo>
                  <a:lnTo>
                    <a:pt x="1501" y="451"/>
                  </a:lnTo>
                  <a:lnTo>
                    <a:pt x="1503" y="455"/>
                  </a:lnTo>
                  <a:lnTo>
                    <a:pt x="1516" y="458"/>
                  </a:lnTo>
                  <a:lnTo>
                    <a:pt x="1518" y="460"/>
                  </a:lnTo>
                  <a:lnTo>
                    <a:pt x="1518" y="470"/>
                  </a:lnTo>
                  <a:lnTo>
                    <a:pt x="1520" y="477"/>
                  </a:lnTo>
                  <a:lnTo>
                    <a:pt x="1525" y="477"/>
                  </a:lnTo>
                  <a:lnTo>
                    <a:pt x="1533" y="477"/>
                  </a:lnTo>
                  <a:lnTo>
                    <a:pt x="1535" y="477"/>
                  </a:lnTo>
                  <a:lnTo>
                    <a:pt x="1546" y="464"/>
                  </a:lnTo>
                  <a:lnTo>
                    <a:pt x="1548" y="466"/>
                  </a:lnTo>
                  <a:lnTo>
                    <a:pt x="1552" y="472"/>
                  </a:lnTo>
                  <a:lnTo>
                    <a:pt x="1554" y="472"/>
                  </a:lnTo>
                  <a:lnTo>
                    <a:pt x="1567" y="472"/>
                  </a:lnTo>
                  <a:lnTo>
                    <a:pt x="1567" y="472"/>
                  </a:lnTo>
                  <a:lnTo>
                    <a:pt x="1582" y="485"/>
                  </a:lnTo>
                  <a:lnTo>
                    <a:pt x="1584" y="487"/>
                  </a:lnTo>
                  <a:lnTo>
                    <a:pt x="1586" y="487"/>
                  </a:lnTo>
                  <a:lnTo>
                    <a:pt x="1586" y="481"/>
                  </a:lnTo>
                  <a:lnTo>
                    <a:pt x="1588" y="472"/>
                  </a:lnTo>
                  <a:lnTo>
                    <a:pt x="1588" y="462"/>
                  </a:lnTo>
                  <a:lnTo>
                    <a:pt x="1586" y="453"/>
                  </a:lnTo>
                  <a:lnTo>
                    <a:pt x="1588" y="451"/>
                  </a:lnTo>
                  <a:lnTo>
                    <a:pt x="1591" y="447"/>
                  </a:lnTo>
                  <a:lnTo>
                    <a:pt x="1593" y="447"/>
                  </a:lnTo>
                  <a:lnTo>
                    <a:pt x="1593" y="445"/>
                  </a:lnTo>
                  <a:lnTo>
                    <a:pt x="1591" y="438"/>
                  </a:lnTo>
                  <a:lnTo>
                    <a:pt x="1588" y="436"/>
                  </a:lnTo>
                  <a:lnTo>
                    <a:pt x="1597" y="423"/>
                  </a:lnTo>
                  <a:lnTo>
                    <a:pt x="1597" y="421"/>
                  </a:lnTo>
                  <a:lnTo>
                    <a:pt x="1595" y="421"/>
                  </a:lnTo>
                  <a:lnTo>
                    <a:pt x="1595" y="417"/>
                  </a:lnTo>
                  <a:lnTo>
                    <a:pt x="1603" y="419"/>
                  </a:lnTo>
                  <a:lnTo>
                    <a:pt x="1605" y="419"/>
                  </a:lnTo>
                  <a:lnTo>
                    <a:pt x="1612" y="415"/>
                  </a:lnTo>
                  <a:lnTo>
                    <a:pt x="1614" y="400"/>
                  </a:lnTo>
                  <a:lnTo>
                    <a:pt x="1618" y="396"/>
                  </a:lnTo>
                  <a:lnTo>
                    <a:pt x="1620" y="396"/>
                  </a:lnTo>
                  <a:lnTo>
                    <a:pt x="1620" y="394"/>
                  </a:lnTo>
                  <a:lnTo>
                    <a:pt x="1623" y="389"/>
                  </a:lnTo>
                  <a:lnTo>
                    <a:pt x="1623" y="385"/>
                  </a:lnTo>
                  <a:lnTo>
                    <a:pt x="1623" y="383"/>
                  </a:lnTo>
                  <a:lnTo>
                    <a:pt x="1620" y="381"/>
                  </a:lnTo>
                  <a:lnTo>
                    <a:pt x="1620" y="379"/>
                  </a:lnTo>
                  <a:lnTo>
                    <a:pt x="1620" y="377"/>
                  </a:lnTo>
                  <a:lnTo>
                    <a:pt x="1620" y="375"/>
                  </a:lnTo>
                  <a:lnTo>
                    <a:pt x="1623" y="372"/>
                  </a:lnTo>
                  <a:lnTo>
                    <a:pt x="1627" y="358"/>
                  </a:lnTo>
                  <a:lnTo>
                    <a:pt x="1635" y="349"/>
                  </a:lnTo>
                  <a:lnTo>
                    <a:pt x="1648" y="347"/>
                  </a:lnTo>
                  <a:lnTo>
                    <a:pt x="1674" y="347"/>
                  </a:lnTo>
                  <a:lnTo>
                    <a:pt x="1742" y="321"/>
                  </a:lnTo>
                  <a:lnTo>
                    <a:pt x="1752" y="313"/>
                  </a:lnTo>
                  <a:lnTo>
                    <a:pt x="1754" y="328"/>
                  </a:lnTo>
                  <a:lnTo>
                    <a:pt x="1756" y="341"/>
                  </a:lnTo>
                  <a:lnTo>
                    <a:pt x="1759" y="353"/>
                  </a:lnTo>
                  <a:lnTo>
                    <a:pt x="1767" y="360"/>
                  </a:lnTo>
                  <a:lnTo>
                    <a:pt x="1763" y="355"/>
                  </a:lnTo>
                  <a:lnTo>
                    <a:pt x="1761" y="341"/>
                  </a:lnTo>
                  <a:lnTo>
                    <a:pt x="1756" y="336"/>
                  </a:lnTo>
                  <a:lnTo>
                    <a:pt x="1759" y="330"/>
                  </a:lnTo>
                  <a:lnTo>
                    <a:pt x="1767" y="324"/>
                  </a:lnTo>
                  <a:lnTo>
                    <a:pt x="1769" y="317"/>
                  </a:lnTo>
                  <a:lnTo>
                    <a:pt x="1765" y="317"/>
                  </a:lnTo>
                  <a:lnTo>
                    <a:pt x="1763" y="319"/>
                  </a:lnTo>
                  <a:lnTo>
                    <a:pt x="1759" y="319"/>
                  </a:lnTo>
                  <a:lnTo>
                    <a:pt x="1756" y="321"/>
                  </a:lnTo>
                  <a:lnTo>
                    <a:pt x="1759" y="317"/>
                  </a:lnTo>
                  <a:lnTo>
                    <a:pt x="1767" y="302"/>
                  </a:lnTo>
                  <a:lnTo>
                    <a:pt x="1771" y="296"/>
                  </a:lnTo>
                  <a:lnTo>
                    <a:pt x="1776" y="283"/>
                  </a:lnTo>
                  <a:lnTo>
                    <a:pt x="1780" y="279"/>
                  </a:lnTo>
                  <a:lnTo>
                    <a:pt x="1784" y="279"/>
                  </a:lnTo>
                  <a:lnTo>
                    <a:pt x="1803" y="262"/>
                  </a:lnTo>
                  <a:lnTo>
                    <a:pt x="1814" y="251"/>
                  </a:lnTo>
                  <a:lnTo>
                    <a:pt x="1816" y="245"/>
                  </a:lnTo>
                  <a:lnTo>
                    <a:pt x="1824" y="224"/>
                  </a:lnTo>
                  <a:lnTo>
                    <a:pt x="1837" y="194"/>
                  </a:lnTo>
                  <a:lnTo>
                    <a:pt x="1837" y="190"/>
                  </a:lnTo>
                  <a:lnTo>
                    <a:pt x="1846" y="166"/>
                  </a:lnTo>
                  <a:lnTo>
                    <a:pt x="1848" y="151"/>
                  </a:lnTo>
                  <a:lnTo>
                    <a:pt x="1852" y="147"/>
                  </a:lnTo>
                  <a:lnTo>
                    <a:pt x="1856" y="143"/>
                  </a:lnTo>
                  <a:lnTo>
                    <a:pt x="1856" y="147"/>
                  </a:lnTo>
                  <a:lnTo>
                    <a:pt x="1856" y="147"/>
                  </a:lnTo>
                  <a:lnTo>
                    <a:pt x="1863" y="156"/>
                  </a:lnTo>
                  <a:lnTo>
                    <a:pt x="1878" y="160"/>
                  </a:lnTo>
                  <a:lnTo>
                    <a:pt x="1944" y="149"/>
                  </a:lnTo>
                  <a:lnTo>
                    <a:pt x="1956" y="151"/>
                  </a:lnTo>
                  <a:lnTo>
                    <a:pt x="1963" y="147"/>
                  </a:lnTo>
                  <a:lnTo>
                    <a:pt x="1971" y="147"/>
                  </a:lnTo>
                  <a:lnTo>
                    <a:pt x="1975" y="154"/>
                  </a:lnTo>
                  <a:lnTo>
                    <a:pt x="1971" y="160"/>
                  </a:lnTo>
                  <a:lnTo>
                    <a:pt x="1963" y="164"/>
                  </a:lnTo>
                  <a:lnTo>
                    <a:pt x="1931" y="166"/>
                  </a:lnTo>
                  <a:lnTo>
                    <a:pt x="1918" y="164"/>
                  </a:lnTo>
                  <a:lnTo>
                    <a:pt x="1910" y="164"/>
                  </a:lnTo>
                  <a:lnTo>
                    <a:pt x="1907" y="164"/>
                  </a:lnTo>
                  <a:lnTo>
                    <a:pt x="1905" y="171"/>
                  </a:lnTo>
                  <a:lnTo>
                    <a:pt x="1903" y="171"/>
                  </a:lnTo>
                  <a:lnTo>
                    <a:pt x="1897" y="173"/>
                  </a:lnTo>
                  <a:lnTo>
                    <a:pt x="1890" y="173"/>
                  </a:lnTo>
                  <a:lnTo>
                    <a:pt x="1886" y="175"/>
                  </a:lnTo>
                  <a:lnTo>
                    <a:pt x="1886" y="181"/>
                  </a:lnTo>
                  <a:lnTo>
                    <a:pt x="1884" y="177"/>
                  </a:lnTo>
                  <a:lnTo>
                    <a:pt x="1882" y="179"/>
                  </a:lnTo>
                  <a:lnTo>
                    <a:pt x="1880" y="181"/>
                  </a:lnTo>
                  <a:lnTo>
                    <a:pt x="1878" y="183"/>
                  </a:lnTo>
                  <a:lnTo>
                    <a:pt x="1880" y="188"/>
                  </a:lnTo>
                  <a:lnTo>
                    <a:pt x="1882" y="188"/>
                  </a:lnTo>
                  <a:lnTo>
                    <a:pt x="1884" y="190"/>
                  </a:lnTo>
                  <a:lnTo>
                    <a:pt x="1886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0"/>
                  </a:lnTo>
                  <a:lnTo>
                    <a:pt x="1884" y="192"/>
                  </a:lnTo>
                  <a:lnTo>
                    <a:pt x="1878" y="190"/>
                  </a:lnTo>
                  <a:lnTo>
                    <a:pt x="1871" y="192"/>
                  </a:lnTo>
                  <a:lnTo>
                    <a:pt x="1867" y="196"/>
                  </a:lnTo>
                  <a:lnTo>
                    <a:pt x="1865" y="202"/>
                  </a:lnTo>
                  <a:lnTo>
                    <a:pt x="1859" y="196"/>
                  </a:lnTo>
                  <a:lnTo>
                    <a:pt x="1852" y="194"/>
                  </a:lnTo>
                  <a:lnTo>
                    <a:pt x="1842" y="196"/>
                  </a:lnTo>
                  <a:lnTo>
                    <a:pt x="1837" y="198"/>
                  </a:lnTo>
                  <a:lnTo>
                    <a:pt x="1835" y="205"/>
                  </a:lnTo>
                  <a:lnTo>
                    <a:pt x="1835" y="213"/>
                  </a:lnTo>
                  <a:lnTo>
                    <a:pt x="1837" y="222"/>
                  </a:lnTo>
                  <a:lnTo>
                    <a:pt x="1833" y="222"/>
                  </a:lnTo>
                  <a:lnTo>
                    <a:pt x="1831" y="219"/>
                  </a:lnTo>
                  <a:lnTo>
                    <a:pt x="1829" y="219"/>
                  </a:lnTo>
                  <a:lnTo>
                    <a:pt x="1827" y="222"/>
                  </a:lnTo>
                  <a:lnTo>
                    <a:pt x="1831" y="228"/>
                  </a:lnTo>
                  <a:lnTo>
                    <a:pt x="1831" y="234"/>
                  </a:lnTo>
                  <a:lnTo>
                    <a:pt x="1827" y="239"/>
                  </a:lnTo>
                  <a:lnTo>
                    <a:pt x="1822" y="241"/>
                  </a:lnTo>
                  <a:lnTo>
                    <a:pt x="1827" y="247"/>
                  </a:lnTo>
                  <a:lnTo>
                    <a:pt x="1829" y="253"/>
                  </a:lnTo>
                  <a:lnTo>
                    <a:pt x="1831" y="258"/>
                  </a:lnTo>
                  <a:lnTo>
                    <a:pt x="1829" y="262"/>
                  </a:lnTo>
                  <a:lnTo>
                    <a:pt x="1842" y="268"/>
                  </a:lnTo>
                  <a:lnTo>
                    <a:pt x="1850" y="270"/>
                  </a:lnTo>
                  <a:lnTo>
                    <a:pt x="1856" y="264"/>
                  </a:lnTo>
                  <a:lnTo>
                    <a:pt x="1852" y="266"/>
                  </a:lnTo>
                  <a:lnTo>
                    <a:pt x="1848" y="264"/>
                  </a:lnTo>
                  <a:lnTo>
                    <a:pt x="1839" y="260"/>
                  </a:lnTo>
                  <a:lnTo>
                    <a:pt x="1842" y="253"/>
                  </a:lnTo>
                  <a:lnTo>
                    <a:pt x="1844" y="249"/>
                  </a:lnTo>
                  <a:lnTo>
                    <a:pt x="1850" y="241"/>
                  </a:lnTo>
                  <a:lnTo>
                    <a:pt x="1850" y="239"/>
                  </a:lnTo>
                  <a:lnTo>
                    <a:pt x="1854" y="236"/>
                  </a:lnTo>
                  <a:lnTo>
                    <a:pt x="1854" y="236"/>
                  </a:lnTo>
                  <a:lnTo>
                    <a:pt x="1856" y="234"/>
                  </a:lnTo>
                  <a:lnTo>
                    <a:pt x="1854" y="228"/>
                  </a:lnTo>
                  <a:lnTo>
                    <a:pt x="1854" y="226"/>
                  </a:lnTo>
                  <a:lnTo>
                    <a:pt x="1859" y="219"/>
                  </a:lnTo>
                  <a:lnTo>
                    <a:pt x="1878" y="207"/>
                  </a:lnTo>
                  <a:lnTo>
                    <a:pt x="1871" y="205"/>
                  </a:lnTo>
                  <a:lnTo>
                    <a:pt x="1869" y="205"/>
                  </a:lnTo>
                  <a:lnTo>
                    <a:pt x="1869" y="202"/>
                  </a:lnTo>
                  <a:lnTo>
                    <a:pt x="1876" y="198"/>
                  </a:lnTo>
                  <a:lnTo>
                    <a:pt x="1878" y="198"/>
                  </a:lnTo>
                  <a:lnTo>
                    <a:pt x="1880" y="200"/>
                  </a:lnTo>
                  <a:lnTo>
                    <a:pt x="1880" y="196"/>
                  </a:lnTo>
                  <a:lnTo>
                    <a:pt x="1886" y="200"/>
                  </a:lnTo>
                  <a:lnTo>
                    <a:pt x="1895" y="196"/>
                  </a:lnTo>
                  <a:lnTo>
                    <a:pt x="1907" y="185"/>
                  </a:lnTo>
                  <a:lnTo>
                    <a:pt x="1907" y="183"/>
                  </a:lnTo>
                  <a:lnTo>
                    <a:pt x="1905" y="179"/>
                  </a:lnTo>
                  <a:lnTo>
                    <a:pt x="1905" y="179"/>
                  </a:lnTo>
                  <a:lnTo>
                    <a:pt x="1907" y="175"/>
                  </a:lnTo>
                  <a:lnTo>
                    <a:pt x="1910" y="173"/>
                  </a:lnTo>
                  <a:lnTo>
                    <a:pt x="1914" y="173"/>
                  </a:lnTo>
                  <a:lnTo>
                    <a:pt x="1918" y="173"/>
                  </a:lnTo>
                  <a:lnTo>
                    <a:pt x="1918" y="177"/>
                  </a:lnTo>
                  <a:lnTo>
                    <a:pt x="1914" y="177"/>
                  </a:lnTo>
                  <a:lnTo>
                    <a:pt x="1912" y="183"/>
                  </a:lnTo>
                  <a:lnTo>
                    <a:pt x="1912" y="188"/>
                  </a:lnTo>
                  <a:lnTo>
                    <a:pt x="1912" y="194"/>
                  </a:lnTo>
                  <a:lnTo>
                    <a:pt x="1914" y="188"/>
                  </a:lnTo>
                  <a:lnTo>
                    <a:pt x="1916" y="183"/>
                  </a:lnTo>
                  <a:lnTo>
                    <a:pt x="1916" y="181"/>
                  </a:lnTo>
                  <a:lnTo>
                    <a:pt x="1918" y="185"/>
                  </a:lnTo>
                  <a:lnTo>
                    <a:pt x="1922" y="188"/>
                  </a:lnTo>
                  <a:lnTo>
                    <a:pt x="1927" y="190"/>
                  </a:lnTo>
                  <a:lnTo>
                    <a:pt x="1929" y="185"/>
                  </a:lnTo>
                  <a:lnTo>
                    <a:pt x="1933" y="188"/>
                  </a:lnTo>
                  <a:lnTo>
                    <a:pt x="1937" y="188"/>
                  </a:lnTo>
                  <a:lnTo>
                    <a:pt x="1939" y="183"/>
                  </a:lnTo>
                  <a:lnTo>
                    <a:pt x="1941" y="179"/>
                  </a:lnTo>
                  <a:lnTo>
                    <a:pt x="1941" y="183"/>
                  </a:lnTo>
                  <a:lnTo>
                    <a:pt x="1944" y="188"/>
                  </a:lnTo>
                  <a:lnTo>
                    <a:pt x="1946" y="190"/>
                  </a:lnTo>
                  <a:lnTo>
                    <a:pt x="1952" y="196"/>
                  </a:lnTo>
                  <a:lnTo>
                    <a:pt x="1954" y="196"/>
                  </a:lnTo>
                  <a:lnTo>
                    <a:pt x="1954" y="196"/>
                  </a:lnTo>
                  <a:lnTo>
                    <a:pt x="1958" y="194"/>
                  </a:lnTo>
                  <a:lnTo>
                    <a:pt x="1963" y="194"/>
                  </a:lnTo>
                  <a:lnTo>
                    <a:pt x="1967" y="192"/>
                  </a:lnTo>
                  <a:lnTo>
                    <a:pt x="1969" y="190"/>
                  </a:lnTo>
                  <a:lnTo>
                    <a:pt x="1971" y="185"/>
                  </a:lnTo>
                  <a:lnTo>
                    <a:pt x="1973" y="177"/>
                  </a:lnTo>
                  <a:lnTo>
                    <a:pt x="1973" y="171"/>
                  </a:lnTo>
                  <a:lnTo>
                    <a:pt x="1980" y="162"/>
                  </a:lnTo>
                  <a:lnTo>
                    <a:pt x="1990" y="151"/>
                  </a:lnTo>
                  <a:lnTo>
                    <a:pt x="2001" y="147"/>
                  </a:lnTo>
                  <a:lnTo>
                    <a:pt x="2009" y="147"/>
                  </a:lnTo>
                  <a:lnTo>
                    <a:pt x="2007" y="151"/>
                  </a:lnTo>
                  <a:lnTo>
                    <a:pt x="2007" y="158"/>
                  </a:lnTo>
                  <a:lnTo>
                    <a:pt x="2012" y="164"/>
                  </a:lnTo>
                  <a:lnTo>
                    <a:pt x="2016" y="168"/>
                  </a:lnTo>
                  <a:lnTo>
                    <a:pt x="2029" y="173"/>
                  </a:lnTo>
                  <a:lnTo>
                    <a:pt x="2033" y="175"/>
                  </a:lnTo>
                  <a:lnTo>
                    <a:pt x="2031" y="185"/>
                  </a:lnTo>
                  <a:lnTo>
                    <a:pt x="2033" y="194"/>
                  </a:lnTo>
                  <a:lnTo>
                    <a:pt x="2043" y="207"/>
                  </a:lnTo>
                  <a:lnTo>
                    <a:pt x="2046" y="211"/>
                  </a:lnTo>
                  <a:lnTo>
                    <a:pt x="2046" y="217"/>
                  </a:lnTo>
                  <a:lnTo>
                    <a:pt x="2048" y="222"/>
                  </a:lnTo>
                  <a:lnTo>
                    <a:pt x="2052" y="222"/>
                  </a:lnTo>
                  <a:lnTo>
                    <a:pt x="2065" y="219"/>
                  </a:lnTo>
                  <a:lnTo>
                    <a:pt x="2065" y="224"/>
                  </a:lnTo>
                  <a:lnTo>
                    <a:pt x="2063" y="224"/>
                  </a:lnTo>
                  <a:lnTo>
                    <a:pt x="2060" y="226"/>
                  </a:lnTo>
                  <a:lnTo>
                    <a:pt x="2058" y="228"/>
                  </a:lnTo>
                  <a:lnTo>
                    <a:pt x="2067" y="226"/>
                  </a:lnTo>
                  <a:lnTo>
                    <a:pt x="2084" y="232"/>
                  </a:lnTo>
                  <a:lnTo>
                    <a:pt x="2097" y="232"/>
                  </a:lnTo>
                  <a:lnTo>
                    <a:pt x="2103" y="236"/>
                  </a:lnTo>
                  <a:lnTo>
                    <a:pt x="2118" y="253"/>
                  </a:lnTo>
                  <a:lnTo>
                    <a:pt x="2126" y="260"/>
                  </a:lnTo>
                  <a:lnTo>
                    <a:pt x="2122" y="264"/>
                  </a:lnTo>
                  <a:lnTo>
                    <a:pt x="2120" y="268"/>
                  </a:lnTo>
                  <a:lnTo>
                    <a:pt x="2129" y="266"/>
                  </a:lnTo>
                  <a:lnTo>
                    <a:pt x="2137" y="260"/>
                  </a:lnTo>
                  <a:lnTo>
                    <a:pt x="2143" y="260"/>
                  </a:lnTo>
                  <a:lnTo>
                    <a:pt x="2143" y="266"/>
                  </a:lnTo>
                  <a:lnTo>
                    <a:pt x="2141" y="270"/>
                  </a:lnTo>
                  <a:lnTo>
                    <a:pt x="2139" y="273"/>
                  </a:lnTo>
                  <a:lnTo>
                    <a:pt x="2143" y="273"/>
                  </a:lnTo>
                  <a:lnTo>
                    <a:pt x="2146" y="273"/>
                  </a:lnTo>
                  <a:lnTo>
                    <a:pt x="2148" y="270"/>
                  </a:lnTo>
                  <a:lnTo>
                    <a:pt x="2150" y="270"/>
                  </a:lnTo>
                  <a:lnTo>
                    <a:pt x="2152" y="273"/>
                  </a:lnTo>
                  <a:lnTo>
                    <a:pt x="2158" y="283"/>
                  </a:lnTo>
                  <a:lnTo>
                    <a:pt x="2165" y="290"/>
                  </a:lnTo>
                  <a:lnTo>
                    <a:pt x="2169" y="296"/>
                  </a:lnTo>
                  <a:lnTo>
                    <a:pt x="2175" y="298"/>
                  </a:lnTo>
                  <a:lnTo>
                    <a:pt x="2184" y="298"/>
                  </a:lnTo>
                  <a:lnTo>
                    <a:pt x="2182" y="294"/>
                  </a:lnTo>
                  <a:lnTo>
                    <a:pt x="2180" y="292"/>
                  </a:lnTo>
                  <a:lnTo>
                    <a:pt x="2175" y="287"/>
                  </a:lnTo>
                  <a:lnTo>
                    <a:pt x="2171" y="285"/>
                  </a:lnTo>
                  <a:lnTo>
                    <a:pt x="2171" y="281"/>
                  </a:lnTo>
                  <a:lnTo>
                    <a:pt x="2207" y="268"/>
                  </a:lnTo>
                  <a:lnTo>
                    <a:pt x="2214" y="262"/>
                  </a:lnTo>
                  <a:lnTo>
                    <a:pt x="2228" y="249"/>
                  </a:lnTo>
                  <a:lnTo>
                    <a:pt x="2235" y="245"/>
                  </a:lnTo>
                  <a:lnTo>
                    <a:pt x="2237" y="247"/>
                  </a:lnTo>
                  <a:lnTo>
                    <a:pt x="2237" y="249"/>
                  </a:lnTo>
                  <a:lnTo>
                    <a:pt x="2235" y="251"/>
                  </a:lnTo>
                  <a:lnTo>
                    <a:pt x="2233" y="253"/>
                  </a:lnTo>
                  <a:lnTo>
                    <a:pt x="2233" y="256"/>
                  </a:lnTo>
                  <a:lnTo>
                    <a:pt x="2243" y="260"/>
                  </a:lnTo>
                  <a:lnTo>
                    <a:pt x="2271" y="275"/>
                  </a:lnTo>
                  <a:lnTo>
                    <a:pt x="2271" y="279"/>
                  </a:lnTo>
                  <a:lnTo>
                    <a:pt x="2269" y="287"/>
                  </a:lnTo>
                  <a:lnTo>
                    <a:pt x="2269" y="296"/>
                  </a:lnTo>
                  <a:lnTo>
                    <a:pt x="2267" y="307"/>
                  </a:lnTo>
                  <a:lnTo>
                    <a:pt x="2258" y="313"/>
                  </a:lnTo>
                  <a:lnTo>
                    <a:pt x="2262" y="315"/>
                  </a:lnTo>
                  <a:lnTo>
                    <a:pt x="2273" y="324"/>
                  </a:lnTo>
                  <a:lnTo>
                    <a:pt x="2277" y="328"/>
                  </a:lnTo>
                  <a:lnTo>
                    <a:pt x="2279" y="330"/>
                  </a:lnTo>
                  <a:lnTo>
                    <a:pt x="2290" y="332"/>
                  </a:lnTo>
                  <a:lnTo>
                    <a:pt x="2292" y="332"/>
                  </a:lnTo>
                  <a:lnTo>
                    <a:pt x="2294" y="336"/>
                  </a:lnTo>
                  <a:lnTo>
                    <a:pt x="2294" y="341"/>
                  </a:lnTo>
                  <a:lnTo>
                    <a:pt x="2297" y="343"/>
                  </a:lnTo>
                  <a:lnTo>
                    <a:pt x="2297" y="343"/>
                  </a:lnTo>
                  <a:lnTo>
                    <a:pt x="2297" y="347"/>
                  </a:lnTo>
                  <a:lnTo>
                    <a:pt x="2299" y="349"/>
                  </a:lnTo>
                  <a:lnTo>
                    <a:pt x="2299" y="349"/>
                  </a:lnTo>
                  <a:lnTo>
                    <a:pt x="2303" y="347"/>
                  </a:lnTo>
                  <a:lnTo>
                    <a:pt x="2305" y="347"/>
                  </a:lnTo>
                  <a:lnTo>
                    <a:pt x="2307" y="349"/>
                  </a:lnTo>
                  <a:lnTo>
                    <a:pt x="2309" y="349"/>
                  </a:lnTo>
                  <a:lnTo>
                    <a:pt x="2309" y="349"/>
                  </a:lnTo>
                  <a:lnTo>
                    <a:pt x="2311" y="349"/>
                  </a:lnTo>
                  <a:lnTo>
                    <a:pt x="2316" y="351"/>
                  </a:lnTo>
                  <a:lnTo>
                    <a:pt x="2318" y="355"/>
                  </a:lnTo>
                  <a:lnTo>
                    <a:pt x="2318" y="362"/>
                  </a:lnTo>
                  <a:lnTo>
                    <a:pt x="2314" y="368"/>
                  </a:lnTo>
                  <a:lnTo>
                    <a:pt x="2297" y="389"/>
                  </a:lnTo>
                  <a:lnTo>
                    <a:pt x="2294" y="396"/>
                  </a:lnTo>
                  <a:lnTo>
                    <a:pt x="2299" y="402"/>
                  </a:lnTo>
                  <a:lnTo>
                    <a:pt x="2305" y="404"/>
                  </a:lnTo>
                  <a:lnTo>
                    <a:pt x="2311" y="404"/>
                  </a:lnTo>
                  <a:lnTo>
                    <a:pt x="2314" y="404"/>
                  </a:lnTo>
                  <a:lnTo>
                    <a:pt x="2316" y="411"/>
                  </a:lnTo>
                  <a:lnTo>
                    <a:pt x="2322" y="415"/>
                  </a:lnTo>
                  <a:lnTo>
                    <a:pt x="2328" y="419"/>
                  </a:lnTo>
                  <a:lnTo>
                    <a:pt x="2331" y="419"/>
                  </a:lnTo>
                  <a:lnTo>
                    <a:pt x="2356" y="432"/>
                  </a:lnTo>
                  <a:lnTo>
                    <a:pt x="2367" y="434"/>
                  </a:lnTo>
                  <a:lnTo>
                    <a:pt x="2373" y="438"/>
                  </a:lnTo>
                  <a:lnTo>
                    <a:pt x="2375" y="440"/>
                  </a:lnTo>
                  <a:lnTo>
                    <a:pt x="2382" y="438"/>
                  </a:lnTo>
                  <a:lnTo>
                    <a:pt x="2384" y="438"/>
                  </a:lnTo>
                  <a:lnTo>
                    <a:pt x="2392" y="440"/>
                  </a:lnTo>
                  <a:lnTo>
                    <a:pt x="2396" y="443"/>
                  </a:lnTo>
                  <a:lnTo>
                    <a:pt x="2420" y="438"/>
                  </a:lnTo>
                  <a:lnTo>
                    <a:pt x="2428" y="436"/>
                  </a:lnTo>
                  <a:lnTo>
                    <a:pt x="2430" y="428"/>
                  </a:lnTo>
                  <a:lnTo>
                    <a:pt x="2433" y="426"/>
                  </a:lnTo>
                  <a:lnTo>
                    <a:pt x="2437" y="426"/>
                  </a:lnTo>
                  <a:lnTo>
                    <a:pt x="2441" y="428"/>
                  </a:lnTo>
                  <a:lnTo>
                    <a:pt x="2443" y="430"/>
                  </a:lnTo>
                  <a:lnTo>
                    <a:pt x="2445" y="438"/>
                  </a:lnTo>
                  <a:lnTo>
                    <a:pt x="2443" y="440"/>
                  </a:lnTo>
                  <a:lnTo>
                    <a:pt x="2443" y="443"/>
                  </a:lnTo>
                  <a:lnTo>
                    <a:pt x="2433" y="453"/>
                  </a:lnTo>
                  <a:lnTo>
                    <a:pt x="2435" y="455"/>
                  </a:lnTo>
                  <a:lnTo>
                    <a:pt x="2441" y="455"/>
                  </a:lnTo>
                  <a:lnTo>
                    <a:pt x="2445" y="455"/>
                  </a:lnTo>
                  <a:lnTo>
                    <a:pt x="2447" y="455"/>
                  </a:lnTo>
                  <a:lnTo>
                    <a:pt x="2452" y="470"/>
                  </a:lnTo>
                  <a:lnTo>
                    <a:pt x="2452" y="477"/>
                  </a:lnTo>
                  <a:lnTo>
                    <a:pt x="2458" y="487"/>
                  </a:lnTo>
                  <a:lnTo>
                    <a:pt x="2469" y="504"/>
                  </a:lnTo>
                  <a:lnTo>
                    <a:pt x="2469" y="511"/>
                  </a:lnTo>
                  <a:lnTo>
                    <a:pt x="2473" y="528"/>
                  </a:lnTo>
                  <a:lnTo>
                    <a:pt x="2475" y="540"/>
                  </a:lnTo>
                  <a:lnTo>
                    <a:pt x="2479" y="549"/>
                  </a:lnTo>
                  <a:lnTo>
                    <a:pt x="2488" y="560"/>
                  </a:lnTo>
                  <a:lnTo>
                    <a:pt x="2494" y="570"/>
                  </a:lnTo>
                  <a:lnTo>
                    <a:pt x="2503" y="579"/>
                  </a:lnTo>
                  <a:lnTo>
                    <a:pt x="2511" y="604"/>
                  </a:lnTo>
                  <a:lnTo>
                    <a:pt x="2528" y="642"/>
                  </a:lnTo>
                  <a:lnTo>
                    <a:pt x="2528" y="647"/>
                  </a:lnTo>
                  <a:lnTo>
                    <a:pt x="2530" y="655"/>
                  </a:lnTo>
                  <a:lnTo>
                    <a:pt x="2533" y="662"/>
                  </a:lnTo>
                  <a:lnTo>
                    <a:pt x="2535" y="664"/>
                  </a:lnTo>
                  <a:lnTo>
                    <a:pt x="2541" y="666"/>
                  </a:lnTo>
                  <a:lnTo>
                    <a:pt x="2543" y="670"/>
                  </a:lnTo>
                  <a:lnTo>
                    <a:pt x="2547" y="672"/>
                  </a:lnTo>
                  <a:lnTo>
                    <a:pt x="2543" y="689"/>
                  </a:lnTo>
                  <a:lnTo>
                    <a:pt x="2541" y="693"/>
                  </a:lnTo>
                  <a:lnTo>
                    <a:pt x="2539" y="696"/>
                  </a:lnTo>
                  <a:lnTo>
                    <a:pt x="2537" y="700"/>
                  </a:lnTo>
                  <a:lnTo>
                    <a:pt x="2535" y="706"/>
                  </a:lnTo>
                  <a:lnTo>
                    <a:pt x="2537" y="715"/>
                  </a:lnTo>
                  <a:lnTo>
                    <a:pt x="2539" y="721"/>
                  </a:lnTo>
                  <a:lnTo>
                    <a:pt x="2541" y="730"/>
                  </a:lnTo>
                  <a:lnTo>
                    <a:pt x="2543" y="736"/>
                  </a:lnTo>
                  <a:lnTo>
                    <a:pt x="2541" y="766"/>
                  </a:lnTo>
                  <a:lnTo>
                    <a:pt x="2541" y="770"/>
                  </a:lnTo>
                  <a:lnTo>
                    <a:pt x="2539" y="781"/>
                  </a:lnTo>
                  <a:lnTo>
                    <a:pt x="2530" y="791"/>
                  </a:lnTo>
                  <a:lnTo>
                    <a:pt x="2516" y="810"/>
                  </a:lnTo>
                  <a:lnTo>
                    <a:pt x="2501" y="823"/>
                  </a:lnTo>
                  <a:lnTo>
                    <a:pt x="2488" y="836"/>
                  </a:lnTo>
                  <a:lnTo>
                    <a:pt x="2488" y="840"/>
                  </a:lnTo>
                  <a:lnTo>
                    <a:pt x="2490" y="844"/>
                  </a:lnTo>
                  <a:lnTo>
                    <a:pt x="2498" y="861"/>
                  </a:lnTo>
                  <a:lnTo>
                    <a:pt x="2501" y="868"/>
                  </a:lnTo>
                  <a:lnTo>
                    <a:pt x="2501" y="878"/>
                  </a:lnTo>
                  <a:lnTo>
                    <a:pt x="2498" y="885"/>
                  </a:lnTo>
                  <a:lnTo>
                    <a:pt x="2492" y="893"/>
                  </a:lnTo>
                  <a:lnTo>
                    <a:pt x="2496" y="900"/>
                  </a:lnTo>
                  <a:lnTo>
                    <a:pt x="2503" y="902"/>
                  </a:lnTo>
                  <a:lnTo>
                    <a:pt x="2509" y="904"/>
                  </a:lnTo>
                  <a:lnTo>
                    <a:pt x="2518" y="902"/>
                  </a:lnTo>
                  <a:lnTo>
                    <a:pt x="2524" y="904"/>
                  </a:lnTo>
                  <a:lnTo>
                    <a:pt x="2537" y="915"/>
                  </a:lnTo>
                  <a:lnTo>
                    <a:pt x="2545" y="917"/>
                  </a:lnTo>
                  <a:lnTo>
                    <a:pt x="2581" y="936"/>
                  </a:lnTo>
                  <a:lnTo>
                    <a:pt x="2588" y="940"/>
                  </a:lnTo>
                  <a:lnTo>
                    <a:pt x="2603" y="959"/>
                  </a:lnTo>
                  <a:lnTo>
                    <a:pt x="2607" y="961"/>
                  </a:lnTo>
                  <a:lnTo>
                    <a:pt x="2613" y="963"/>
                  </a:lnTo>
                  <a:lnTo>
                    <a:pt x="2624" y="974"/>
                  </a:lnTo>
                  <a:lnTo>
                    <a:pt x="2645" y="978"/>
                  </a:lnTo>
                  <a:lnTo>
                    <a:pt x="2669" y="995"/>
                  </a:lnTo>
                  <a:lnTo>
                    <a:pt x="2679" y="1002"/>
                  </a:lnTo>
                  <a:lnTo>
                    <a:pt x="2675" y="1023"/>
                  </a:lnTo>
                  <a:lnTo>
                    <a:pt x="2675" y="1034"/>
                  </a:lnTo>
                  <a:lnTo>
                    <a:pt x="2681" y="1038"/>
                  </a:lnTo>
                  <a:lnTo>
                    <a:pt x="2683" y="1044"/>
                  </a:lnTo>
                  <a:lnTo>
                    <a:pt x="2681" y="1057"/>
                  </a:lnTo>
                  <a:lnTo>
                    <a:pt x="2677" y="1070"/>
                  </a:lnTo>
                  <a:lnTo>
                    <a:pt x="2664" y="1087"/>
                  </a:lnTo>
                  <a:lnTo>
                    <a:pt x="2669" y="1106"/>
                  </a:lnTo>
                  <a:lnTo>
                    <a:pt x="2681" y="1127"/>
                  </a:lnTo>
                  <a:lnTo>
                    <a:pt x="2690" y="1142"/>
                  </a:lnTo>
                  <a:lnTo>
                    <a:pt x="2690" y="1150"/>
                  </a:lnTo>
                  <a:lnTo>
                    <a:pt x="2698" y="1157"/>
                  </a:lnTo>
                  <a:lnTo>
                    <a:pt x="2711" y="1161"/>
                  </a:lnTo>
                  <a:lnTo>
                    <a:pt x="2720" y="1161"/>
                  </a:lnTo>
                  <a:lnTo>
                    <a:pt x="2730" y="1163"/>
                  </a:lnTo>
                  <a:lnTo>
                    <a:pt x="2737" y="1172"/>
                  </a:lnTo>
                  <a:lnTo>
                    <a:pt x="2739" y="1182"/>
                  </a:lnTo>
                  <a:lnTo>
                    <a:pt x="2735" y="1191"/>
                  </a:lnTo>
                  <a:lnTo>
                    <a:pt x="2735" y="1195"/>
                  </a:lnTo>
                  <a:lnTo>
                    <a:pt x="2741" y="1199"/>
                  </a:lnTo>
                  <a:lnTo>
                    <a:pt x="2741" y="1208"/>
                  </a:lnTo>
                  <a:lnTo>
                    <a:pt x="2739" y="1218"/>
                  </a:lnTo>
                  <a:lnTo>
                    <a:pt x="2739" y="1231"/>
                  </a:lnTo>
                  <a:lnTo>
                    <a:pt x="2745" y="1238"/>
                  </a:lnTo>
                  <a:lnTo>
                    <a:pt x="2769" y="1250"/>
                  </a:lnTo>
                  <a:lnTo>
                    <a:pt x="2764" y="1257"/>
                  </a:lnTo>
                  <a:lnTo>
                    <a:pt x="2762" y="1263"/>
                  </a:lnTo>
                  <a:lnTo>
                    <a:pt x="2762" y="1267"/>
                  </a:lnTo>
                  <a:lnTo>
                    <a:pt x="2762" y="1272"/>
                  </a:lnTo>
                  <a:lnTo>
                    <a:pt x="2762" y="1276"/>
                  </a:lnTo>
                  <a:lnTo>
                    <a:pt x="2758" y="1291"/>
                  </a:lnTo>
                  <a:lnTo>
                    <a:pt x="2758" y="1295"/>
                  </a:lnTo>
                  <a:lnTo>
                    <a:pt x="2762" y="1327"/>
                  </a:lnTo>
                  <a:lnTo>
                    <a:pt x="2762" y="1338"/>
                  </a:lnTo>
                  <a:lnTo>
                    <a:pt x="2758" y="1348"/>
                  </a:lnTo>
                  <a:lnTo>
                    <a:pt x="2756" y="1357"/>
                  </a:lnTo>
                  <a:lnTo>
                    <a:pt x="2741" y="1378"/>
                  </a:lnTo>
                  <a:lnTo>
                    <a:pt x="2739" y="1386"/>
                  </a:lnTo>
                  <a:lnTo>
                    <a:pt x="2741" y="1397"/>
                  </a:lnTo>
                  <a:lnTo>
                    <a:pt x="2747" y="1406"/>
                  </a:lnTo>
                  <a:lnTo>
                    <a:pt x="2754" y="1408"/>
                  </a:lnTo>
                  <a:lnTo>
                    <a:pt x="2760" y="1412"/>
                  </a:lnTo>
                  <a:lnTo>
                    <a:pt x="2764" y="1427"/>
                  </a:lnTo>
                  <a:lnTo>
                    <a:pt x="2771" y="1437"/>
                  </a:lnTo>
                  <a:lnTo>
                    <a:pt x="2779" y="1446"/>
                  </a:lnTo>
                  <a:lnTo>
                    <a:pt x="2796" y="1454"/>
                  </a:lnTo>
                  <a:lnTo>
                    <a:pt x="2803" y="1463"/>
                  </a:lnTo>
                  <a:lnTo>
                    <a:pt x="2809" y="1476"/>
                  </a:lnTo>
                  <a:lnTo>
                    <a:pt x="2811" y="1488"/>
                  </a:lnTo>
                  <a:lnTo>
                    <a:pt x="2809" y="1499"/>
                  </a:lnTo>
                  <a:lnTo>
                    <a:pt x="2805" y="1510"/>
                  </a:lnTo>
                  <a:lnTo>
                    <a:pt x="2805" y="1520"/>
                  </a:lnTo>
                  <a:lnTo>
                    <a:pt x="2809" y="1529"/>
                  </a:lnTo>
                  <a:lnTo>
                    <a:pt x="2817" y="1535"/>
                  </a:lnTo>
                  <a:lnTo>
                    <a:pt x="2839" y="1539"/>
                  </a:lnTo>
                  <a:lnTo>
                    <a:pt x="2847" y="1542"/>
                  </a:lnTo>
                  <a:lnTo>
                    <a:pt x="2847" y="1542"/>
                  </a:lnTo>
                  <a:lnTo>
                    <a:pt x="2854" y="1546"/>
                  </a:lnTo>
                  <a:lnTo>
                    <a:pt x="2871" y="1546"/>
                  </a:lnTo>
                  <a:lnTo>
                    <a:pt x="2877" y="1548"/>
                  </a:lnTo>
                  <a:lnTo>
                    <a:pt x="2883" y="1552"/>
                  </a:lnTo>
                  <a:lnTo>
                    <a:pt x="2890" y="1556"/>
                  </a:lnTo>
                  <a:lnTo>
                    <a:pt x="2896" y="1563"/>
                  </a:lnTo>
                  <a:lnTo>
                    <a:pt x="2894" y="1569"/>
                  </a:lnTo>
                  <a:lnTo>
                    <a:pt x="2905" y="1605"/>
                  </a:lnTo>
                  <a:lnTo>
                    <a:pt x="2905" y="1605"/>
                  </a:lnTo>
                  <a:lnTo>
                    <a:pt x="2907" y="1614"/>
                  </a:lnTo>
                  <a:lnTo>
                    <a:pt x="2909" y="1618"/>
                  </a:lnTo>
                  <a:lnTo>
                    <a:pt x="2917" y="1627"/>
                  </a:lnTo>
                  <a:lnTo>
                    <a:pt x="2926" y="1633"/>
                  </a:lnTo>
                  <a:lnTo>
                    <a:pt x="2932" y="1641"/>
                  </a:lnTo>
                  <a:lnTo>
                    <a:pt x="2934" y="1658"/>
                  </a:lnTo>
                  <a:lnTo>
                    <a:pt x="2936" y="1658"/>
                  </a:lnTo>
                  <a:lnTo>
                    <a:pt x="2936" y="1661"/>
                  </a:lnTo>
                  <a:lnTo>
                    <a:pt x="2934" y="1671"/>
                  </a:lnTo>
                  <a:lnTo>
                    <a:pt x="2932" y="1686"/>
                  </a:lnTo>
                  <a:lnTo>
                    <a:pt x="2932" y="1701"/>
                  </a:lnTo>
                  <a:lnTo>
                    <a:pt x="2934" y="1714"/>
                  </a:lnTo>
                  <a:lnTo>
                    <a:pt x="2936" y="1720"/>
                  </a:lnTo>
                  <a:lnTo>
                    <a:pt x="2934" y="1724"/>
                  </a:lnTo>
                  <a:lnTo>
                    <a:pt x="2932" y="1727"/>
                  </a:lnTo>
                  <a:lnTo>
                    <a:pt x="2932" y="1731"/>
                  </a:lnTo>
                  <a:lnTo>
                    <a:pt x="2932" y="1735"/>
                  </a:lnTo>
                  <a:lnTo>
                    <a:pt x="2934" y="1746"/>
                  </a:lnTo>
                  <a:lnTo>
                    <a:pt x="2934" y="1752"/>
                  </a:lnTo>
                  <a:lnTo>
                    <a:pt x="2928" y="1790"/>
                  </a:lnTo>
                  <a:lnTo>
                    <a:pt x="2919" y="1833"/>
                  </a:lnTo>
                  <a:lnTo>
                    <a:pt x="2911" y="1848"/>
                  </a:lnTo>
                  <a:lnTo>
                    <a:pt x="2907" y="1856"/>
                  </a:lnTo>
                  <a:lnTo>
                    <a:pt x="2909" y="1865"/>
                  </a:lnTo>
                  <a:lnTo>
                    <a:pt x="2907" y="1880"/>
                  </a:lnTo>
                  <a:lnTo>
                    <a:pt x="2905" y="1886"/>
                  </a:lnTo>
                  <a:lnTo>
                    <a:pt x="2902" y="1890"/>
                  </a:lnTo>
                  <a:lnTo>
                    <a:pt x="2898" y="1892"/>
                  </a:lnTo>
                  <a:lnTo>
                    <a:pt x="2892" y="1894"/>
                  </a:lnTo>
                  <a:lnTo>
                    <a:pt x="2879" y="1892"/>
                  </a:lnTo>
                  <a:lnTo>
                    <a:pt x="2864" y="1886"/>
                  </a:lnTo>
                  <a:lnTo>
                    <a:pt x="2860" y="1884"/>
                  </a:lnTo>
                  <a:lnTo>
                    <a:pt x="2847" y="1884"/>
                  </a:lnTo>
                  <a:lnTo>
                    <a:pt x="2845" y="1880"/>
                  </a:lnTo>
                  <a:lnTo>
                    <a:pt x="2845" y="1871"/>
                  </a:lnTo>
                  <a:lnTo>
                    <a:pt x="2847" y="1856"/>
                  </a:lnTo>
                  <a:lnTo>
                    <a:pt x="2849" y="1850"/>
                  </a:lnTo>
                  <a:lnTo>
                    <a:pt x="2845" y="1843"/>
                  </a:lnTo>
                  <a:lnTo>
                    <a:pt x="2841" y="1846"/>
                  </a:lnTo>
                  <a:lnTo>
                    <a:pt x="2826" y="1856"/>
                  </a:lnTo>
                  <a:lnTo>
                    <a:pt x="2822" y="1852"/>
                  </a:lnTo>
                  <a:lnTo>
                    <a:pt x="2822" y="1846"/>
                  </a:lnTo>
                  <a:lnTo>
                    <a:pt x="2824" y="1839"/>
                  </a:lnTo>
                  <a:lnTo>
                    <a:pt x="2826" y="1833"/>
                  </a:lnTo>
                  <a:lnTo>
                    <a:pt x="2824" y="1824"/>
                  </a:lnTo>
                  <a:lnTo>
                    <a:pt x="2822" y="1820"/>
                  </a:lnTo>
                  <a:lnTo>
                    <a:pt x="2820" y="1816"/>
                  </a:lnTo>
                  <a:lnTo>
                    <a:pt x="2815" y="1812"/>
                  </a:lnTo>
                  <a:lnTo>
                    <a:pt x="2811" y="1809"/>
                  </a:lnTo>
                  <a:lnTo>
                    <a:pt x="2800" y="1809"/>
                  </a:lnTo>
                  <a:lnTo>
                    <a:pt x="2796" y="1807"/>
                  </a:lnTo>
                  <a:lnTo>
                    <a:pt x="2792" y="1803"/>
                  </a:lnTo>
                  <a:lnTo>
                    <a:pt x="2792" y="1801"/>
                  </a:lnTo>
                  <a:lnTo>
                    <a:pt x="2790" y="1797"/>
                  </a:lnTo>
                  <a:lnTo>
                    <a:pt x="2788" y="1792"/>
                  </a:lnTo>
                  <a:lnTo>
                    <a:pt x="2786" y="1801"/>
                  </a:lnTo>
                  <a:lnTo>
                    <a:pt x="2783" y="1803"/>
                  </a:lnTo>
                  <a:lnTo>
                    <a:pt x="2771" y="1805"/>
                  </a:lnTo>
                  <a:lnTo>
                    <a:pt x="2762" y="1809"/>
                  </a:lnTo>
                  <a:lnTo>
                    <a:pt x="2760" y="1812"/>
                  </a:lnTo>
                  <a:lnTo>
                    <a:pt x="2756" y="1809"/>
                  </a:lnTo>
                  <a:lnTo>
                    <a:pt x="2754" y="1807"/>
                  </a:lnTo>
                  <a:lnTo>
                    <a:pt x="2752" y="1805"/>
                  </a:lnTo>
                  <a:lnTo>
                    <a:pt x="2747" y="1803"/>
                  </a:lnTo>
                  <a:lnTo>
                    <a:pt x="2735" y="1801"/>
                  </a:lnTo>
                  <a:lnTo>
                    <a:pt x="2726" y="1805"/>
                  </a:lnTo>
                  <a:lnTo>
                    <a:pt x="2720" y="1814"/>
                  </a:lnTo>
                  <a:lnTo>
                    <a:pt x="2717" y="1829"/>
                  </a:lnTo>
                  <a:lnTo>
                    <a:pt x="2715" y="1835"/>
                  </a:lnTo>
                  <a:lnTo>
                    <a:pt x="2720" y="1837"/>
                  </a:lnTo>
                  <a:lnTo>
                    <a:pt x="2730" y="1837"/>
                  </a:lnTo>
                  <a:lnTo>
                    <a:pt x="2737" y="1837"/>
                  </a:lnTo>
                  <a:lnTo>
                    <a:pt x="2737" y="1839"/>
                  </a:lnTo>
                  <a:lnTo>
                    <a:pt x="2735" y="1841"/>
                  </a:lnTo>
                  <a:lnTo>
                    <a:pt x="2735" y="1848"/>
                  </a:lnTo>
                  <a:lnTo>
                    <a:pt x="2745" y="1854"/>
                  </a:lnTo>
                  <a:lnTo>
                    <a:pt x="2758" y="1854"/>
                  </a:lnTo>
                  <a:lnTo>
                    <a:pt x="2766" y="1858"/>
                  </a:lnTo>
                  <a:lnTo>
                    <a:pt x="2769" y="1871"/>
                  </a:lnTo>
                  <a:lnTo>
                    <a:pt x="2760" y="1882"/>
                  </a:lnTo>
                  <a:lnTo>
                    <a:pt x="2735" y="1884"/>
                  </a:lnTo>
                  <a:lnTo>
                    <a:pt x="2724" y="1888"/>
                  </a:lnTo>
                  <a:lnTo>
                    <a:pt x="2722" y="1892"/>
                  </a:lnTo>
                  <a:lnTo>
                    <a:pt x="2717" y="1903"/>
                  </a:lnTo>
                  <a:lnTo>
                    <a:pt x="2713" y="1907"/>
                  </a:lnTo>
                  <a:lnTo>
                    <a:pt x="2669" y="1939"/>
                  </a:lnTo>
                  <a:lnTo>
                    <a:pt x="2662" y="1939"/>
                  </a:lnTo>
                  <a:lnTo>
                    <a:pt x="2649" y="1941"/>
                  </a:lnTo>
                  <a:lnTo>
                    <a:pt x="2645" y="1943"/>
                  </a:lnTo>
                  <a:lnTo>
                    <a:pt x="2641" y="1945"/>
                  </a:lnTo>
                  <a:lnTo>
                    <a:pt x="2637" y="1954"/>
                  </a:lnTo>
                  <a:lnTo>
                    <a:pt x="2635" y="1956"/>
                  </a:lnTo>
                  <a:lnTo>
                    <a:pt x="2630" y="1958"/>
                  </a:lnTo>
                  <a:lnTo>
                    <a:pt x="2628" y="1956"/>
                  </a:lnTo>
                  <a:lnTo>
                    <a:pt x="2624" y="1958"/>
                  </a:lnTo>
                  <a:lnTo>
                    <a:pt x="2622" y="1962"/>
                  </a:lnTo>
                  <a:lnTo>
                    <a:pt x="2622" y="1967"/>
                  </a:lnTo>
                  <a:lnTo>
                    <a:pt x="2624" y="1971"/>
                  </a:lnTo>
                  <a:lnTo>
                    <a:pt x="2624" y="1975"/>
                  </a:lnTo>
                  <a:lnTo>
                    <a:pt x="2626" y="1977"/>
                  </a:lnTo>
                  <a:lnTo>
                    <a:pt x="2624" y="1982"/>
                  </a:lnTo>
                  <a:lnTo>
                    <a:pt x="2622" y="1982"/>
                  </a:lnTo>
                  <a:lnTo>
                    <a:pt x="2620" y="1982"/>
                  </a:lnTo>
                  <a:lnTo>
                    <a:pt x="2611" y="1990"/>
                  </a:lnTo>
                  <a:lnTo>
                    <a:pt x="2607" y="1992"/>
                  </a:lnTo>
                  <a:lnTo>
                    <a:pt x="2592" y="1992"/>
                  </a:lnTo>
                  <a:lnTo>
                    <a:pt x="2584" y="1994"/>
                  </a:lnTo>
                  <a:lnTo>
                    <a:pt x="2573" y="2001"/>
                  </a:lnTo>
                  <a:lnTo>
                    <a:pt x="2567" y="2003"/>
                  </a:lnTo>
                  <a:lnTo>
                    <a:pt x="2539" y="2009"/>
                  </a:lnTo>
                  <a:lnTo>
                    <a:pt x="2524" y="2013"/>
                  </a:lnTo>
                  <a:lnTo>
                    <a:pt x="2513" y="2024"/>
                  </a:lnTo>
                  <a:lnTo>
                    <a:pt x="2518" y="2030"/>
                  </a:lnTo>
                  <a:lnTo>
                    <a:pt x="2518" y="2039"/>
                  </a:lnTo>
                  <a:lnTo>
                    <a:pt x="2516" y="2045"/>
                  </a:lnTo>
                  <a:lnTo>
                    <a:pt x="2509" y="2050"/>
                  </a:lnTo>
                  <a:lnTo>
                    <a:pt x="2513" y="2054"/>
                  </a:lnTo>
                  <a:lnTo>
                    <a:pt x="2513" y="2056"/>
                  </a:lnTo>
                  <a:lnTo>
                    <a:pt x="2511" y="2058"/>
                  </a:lnTo>
                  <a:lnTo>
                    <a:pt x="2509" y="2062"/>
                  </a:lnTo>
                  <a:lnTo>
                    <a:pt x="2505" y="2069"/>
                  </a:lnTo>
                  <a:lnTo>
                    <a:pt x="2501" y="2075"/>
                  </a:lnTo>
                  <a:lnTo>
                    <a:pt x="2494" y="2077"/>
                  </a:lnTo>
                  <a:lnTo>
                    <a:pt x="2486" y="2075"/>
                  </a:lnTo>
                  <a:lnTo>
                    <a:pt x="2484" y="2073"/>
                  </a:lnTo>
                  <a:lnTo>
                    <a:pt x="2477" y="2067"/>
                  </a:lnTo>
                  <a:lnTo>
                    <a:pt x="2475" y="2064"/>
                  </a:lnTo>
                  <a:lnTo>
                    <a:pt x="2471" y="2064"/>
                  </a:lnTo>
                  <a:lnTo>
                    <a:pt x="2471" y="2064"/>
                  </a:lnTo>
                  <a:lnTo>
                    <a:pt x="2471" y="2067"/>
                  </a:lnTo>
                  <a:lnTo>
                    <a:pt x="2469" y="2069"/>
                  </a:lnTo>
                  <a:lnTo>
                    <a:pt x="2458" y="2079"/>
                  </a:lnTo>
                  <a:lnTo>
                    <a:pt x="2458" y="2084"/>
                  </a:lnTo>
                  <a:lnTo>
                    <a:pt x="2456" y="2094"/>
                  </a:lnTo>
                  <a:lnTo>
                    <a:pt x="2450" y="2098"/>
                  </a:lnTo>
                  <a:lnTo>
                    <a:pt x="2443" y="2096"/>
                  </a:lnTo>
                  <a:lnTo>
                    <a:pt x="2439" y="2094"/>
                  </a:lnTo>
                  <a:lnTo>
                    <a:pt x="2433" y="2094"/>
                  </a:lnTo>
                  <a:lnTo>
                    <a:pt x="2426" y="2126"/>
                  </a:lnTo>
                  <a:lnTo>
                    <a:pt x="2424" y="2135"/>
                  </a:lnTo>
                  <a:lnTo>
                    <a:pt x="2416" y="2141"/>
                  </a:lnTo>
                  <a:lnTo>
                    <a:pt x="2399" y="2143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90" y="2150"/>
                  </a:lnTo>
                  <a:lnTo>
                    <a:pt x="2388" y="2150"/>
                  </a:lnTo>
                  <a:lnTo>
                    <a:pt x="2386" y="2152"/>
                  </a:lnTo>
                  <a:lnTo>
                    <a:pt x="2382" y="2152"/>
                  </a:lnTo>
                  <a:lnTo>
                    <a:pt x="2379" y="2150"/>
                  </a:lnTo>
                  <a:lnTo>
                    <a:pt x="2375" y="2150"/>
                  </a:lnTo>
                  <a:lnTo>
                    <a:pt x="2373" y="2150"/>
                  </a:lnTo>
                  <a:lnTo>
                    <a:pt x="2371" y="2150"/>
                  </a:lnTo>
                  <a:lnTo>
                    <a:pt x="2369" y="2152"/>
                  </a:lnTo>
                  <a:lnTo>
                    <a:pt x="2371" y="2173"/>
                  </a:lnTo>
                  <a:lnTo>
                    <a:pt x="2369" y="2184"/>
                  </a:lnTo>
                  <a:lnTo>
                    <a:pt x="2367" y="2190"/>
                  </a:lnTo>
                  <a:lnTo>
                    <a:pt x="2358" y="2201"/>
                  </a:lnTo>
                  <a:lnTo>
                    <a:pt x="2348" y="2203"/>
                  </a:lnTo>
                  <a:lnTo>
                    <a:pt x="2314" y="2188"/>
                  </a:lnTo>
                  <a:lnTo>
                    <a:pt x="2311" y="2188"/>
                  </a:lnTo>
                  <a:lnTo>
                    <a:pt x="2307" y="2188"/>
                  </a:lnTo>
                  <a:lnTo>
                    <a:pt x="2303" y="2192"/>
                  </a:lnTo>
                  <a:lnTo>
                    <a:pt x="2303" y="2194"/>
                  </a:lnTo>
                  <a:lnTo>
                    <a:pt x="2297" y="2194"/>
                  </a:lnTo>
                  <a:lnTo>
                    <a:pt x="2290" y="2194"/>
                  </a:lnTo>
                  <a:lnTo>
                    <a:pt x="2286" y="2198"/>
                  </a:lnTo>
                  <a:lnTo>
                    <a:pt x="2282" y="2203"/>
                  </a:lnTo>
                  <a:lnTo>
                    <a:pt x="2277" y="2215"/>
                  </a:lnTo>
                  <a:lnTo>
                    <a:pt x="2275" y="2220"/>
                  </a:lnTo>
                  <a:lnTo>
                    <a:pt x="2271" y="2220"/>
                  </a:lnTo>
                  <a:lnTo>
                    <a:pt x="2252" y="2220"/>
                  </a:lnTo>
                  <a:lnTo>
                    <a:pt x="2228" y="2226"/>
                  </a:lnTo>
                  <a:lnTo>
                    <a:pt x="2216" y="2230"/>
                  </a:lnTo>
                  <a:lnTo>
                    <a:pt x="2209" y="2241"/>
                  </a:lnTo>
                  <a:lnTo>
                    <a:pt x="2207" y="2243"/>
                  </a:lnTo>
                  <a:lnTo>
                    <a:pt x="2205" y="2245"/>
                  </a:lnTo>
                  <a:lnTo>
                    <a:pt x="2205" y="2247"/>
                  </a:lnTo>
                  <a:lnTo>
                    <a:pt x="2205" y="2252"/>
                  </a:lnTo>
                  <a:lnTo>
                    <a:pt x="2205" y="2252"/>
                  </a:lnTo>
                  <a:lnTo>
                    <a:pt x="2205" y="2254"/>
                  </a:lnTo>
                  <a:lnTo>
                    <a:pt x="2207" y="2256"/>
                  </a:lnTo>
                  <a:lnTo>
                    <a:pt x="2205" y="2258"/>
                  </a:lnTo>
                  <a:lnTo>
                    <a:pt x="2205" y="2258"/>
                  </a:lnTo>
                  <a:lnTo>
                    <a:pt x="2203" y="2258"/>
                  </a:lnTo>
                  <a:lnTo>
                    <a:pt x="2201" y="2260"/>
                  </a:lnTo>
                  <a:lnTo>
                    <a:pt x="2197" y="2264"/>
                  </a:lnTo>
                  <a:lnTo>
                    <a:pt x="2188" y="2271"/>
                  </a:lnTo>
                  <a:lnTo>
                    <a:pt x="2186" y="2275"/>
                  </a:lnTo>
                  <a:lnTo>
                    <a:pt x="2180" y="2294"/>
                  </a:lnTo>
                  <a:lnTo>
                    <a:pt x="2175" y="2298"/>
                  </a:lnTo>
                  <a:lnTo>
                    <a:pt x="2173" y="2303"/>
                  </a:lnTo>
                  <a:lnTo>
                    <a:pt x="2171" y="2307"/>
                  </a:lnTo>
                  <a:lnTo>
                    <a:pt x="2171" y="2315"/>
                  </a:lnTo>
                  <a:lnTo>
                    <a:pt x="2167" y="2324"/>
                  </a:lnTo>
                  <a:lnTo>
                    <a:pt x="2165" y="2330"/>
                  </a:lnTo>
                  <a:lnTo>
                    <a:pt x="2167" y="2339"/>
                  </a:lnTo>
                  <a:lnTo>
                    <a:pt x="2169" y="2345"/>
                  </a:lnTo>
                  <a:lnTo>
                    <a:pt x="2171" y="2349"/>
                  </a:lnTo>
                  <a:lnTo>
                    <a:pt x="2171" y="2354"/>
                  </a:lnTo>
                  <a:lnTo>
                    <a:pt x="2167" y="2358"/>
                  </a:lnTo>
                  <a:lnTo>
                    <a:pt x="2163" y="2358"/>
                  </a:lnTo>
                  <a:lnTo>
                    <a:pt x="2158" y="2354"/>
                  </a:lnTo>
                  <a:lnTo>
                    <a:pt x="2152" y="2341"/>
                  </a:lnTo>
                  <a:lnTo>
                    <a:pt x="2150" y="2339"/>
                  </a:lnTo>
                  <a:lnTo>
                    <a:pt x="2150" y="2334"/>
                  </a:lnTo>
                  <a:lnTo>
                    <a:pt x="2148" y="2332"/>
                  </a:lnTo>
                  <a:lnTo>
                    <a:pt x="2146" y="2330"/>
                  </a:lnTo>
                  <a:lnTo>
                    <a:pt x="2139" y="2326"/>
                  </a:lnTo>
                  <a:lnTo>
                    <a:pt x="2139" y="2324"/>
                  </a:lnTo>
                  <a:lnTo>
                    <a:pt x="2137" y="2324"/>
                  </a:lnTo>
                  <a:lnTo>
                    <a:pt x="2137" y="2322"/>
                  </a:lnTo>
                  <a:lnTo>
                    <a:pt x="2139" y="2322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39" y="2320"/>
                  </a:lnTo>
                  <a:lnTo>
                    <a:pt x="2141" y="2317"/>
                  </a:lnTo>
                  <a:lnTo>
                    <a:pt x="2141" y="2313"/>
                  </a:lnTo>
                  <a:lnTo>
                    <a:pt x="2139" y="2313"/>
                  </a:lnTo>
                  <a:lnTo>
                    <a:pt x="2137" y="2311"/>
                  </a:lnTo>
                  <a:lnTo>
                    <a:pt x="2129" y="2313"/>
                  </a:lnTo>
                  <a:lnTo>
                    <a:pt x="2122" y="2311"/>
                  </a:lnTo>
                  <a:lnTo>
                    <a:pt x="2118" y="2309"/>
                  </a:lnTo>
                  <a:lnTo>
                    <a:pt x="2116" y="2305"/>
                  </a:lnTo>
                  <a:lnTo>
                    <a:pt x="2116" y="2296"/>
                  </a:lnTo>
                  <a:lnTo>
                    <a:pt x="2112" y="2292"/>
                  </a:lnTo>
                  <a:lnTo>
                    <a:pt x="2105" y="2288"/>
                  </a:lnTo>
                  <a:lnTo>
                    <a:pt x="2082" y="2290"/>
                  </a:lnTo>
                  <a:lnTo>
                    <a:pt x="2090" y="2298"/>
                  </a:lnTo>
                  <a:lnTo>
                    <a:pt x="2095" y="2300"/>
                  </a:lnTo>
                  <a:lnTo>
                    <a:pt x="2097" y="2309"/>
                  </a:lnTo>
                  <a:lnTo>
                    <a:pt x="2097" y="2315"/>
                  </a:lnTo>
                  <a:lnTo>
                    <a:pt x="2095" y="2317"/>
                  </a:lnTo>
                  <a:lnTo>
                    <a:pt x="2092" y="2322"/>
                  </a:lnTo>
                  <a:lnTo>
                    <a:pt x="2088" y="2328"/>
                  </a:lnTo>
                  <a:lnTo>
                    <a:pt x="2092" y="2332"/>
                  </a:lnTo>
                  <a:lnTo>
                    <a:pt x="2112" y="2341"/>
                  </a:lnTo>
                  <a:lnTo>
                    <a:pt x="2120" y="2349"/>
                  </a:lnTo>
                  <a:lnTo>
                    <a:pt x="2124" y="2354"/>
                  </a:lnTo>
                  <a:lnTo>
                    <a:pt x="2129" y="2360"/>
                  </a:lnTo>
                  <a:lnTo>
                    <a:pt x="2131" y="2366"/>
                  </a:lnTo>
                  <a:lnTo>
                    <a:pt x="2131" y="2379"/>
                  </a:lnTo>
                  <a:lnTo>
                    <a:pt x="2131" y="2385"/>
                  </a:lnTo>
                  <a:lnTo>
                    <a:pt x="2135" y="2394"/>
                  </a:lnTo>
                  <a:lnTo>
                    <a:pt x="2141" y="2398"/>
                  </a:lnTo>
                  <a:lnTo>
                    <a:pt x="2148" y="2400"/>
                  </a:lnTo>
                  <a:lnTo>
                    <a:pt x="2152" y="2402"/>
                  </a:lnTo>
                  <a:lnTo>
                    <a:pt x="2156" y="2407"/>
                  </a:lnTo>
                  <a:lnTo>
                    <a:pt x="2158" y="2413"/>
                  </a:lnTo>
                  <a:lnTo>
                    <a:pt x="2158" y="2417"/>
                  </a:lnTo>
                  <a:lnTo>
                    <a:pt x="2160" y="2419"/>
                  </a:lnTo>
                  <a:lnTo>
                    <a:pt x="2214" y="2439"/>
                  </a:lnTo>
                  <a:lnTo>
                    <a:pt x="2214" y="2439"/>
                  </a:lnTo>
                  <a:lnTo>
                    <a:pt x="2220" y="2443"/>
                  </a:lnTo>
                  <a:lnTo>
                    <a:pt x="2233" y="2443"/>
                  </a:lnTo>
                  <a:lnTo>
                    <a:pt x="2239" y="2447"/>
                  </a:lnTo>
                  <a:lnTo>
                    <a:pt x="2241" y="2456"/>
                  </a:lnTo>
                  <a:lnTo>
                    <a:pt x="2239" y="2462"/>
                  </a:lnTo>
                  <a:lnTo>
                    <a:pt x="2239" y="2468"/>
                  </a:lnTo>
                  <a:lnTo>
                    <a:pt x="2254" y="2473"/>
                  </a:lnTo>
                  <a:lnTo>
                    <a:pt x="2260" y="2475"/>
                  </a:lnTo>
                  <a:lnTo>
                    <a:pt x="2262" y="2479"/>
                  </a:lnTo>
                  <a:lnTo>
                    <a:pt x="2262" y="2487"/>
                  </a:lnTo>
                  <a:lnTo>
                    <a:pt x="2262" y="2496"/>
                  </a:lnTo>
                  <a:lnTo>
                    <a:pt x="2256" y="2511"/>
                  </a:lnTo>
                  <a:lnTo>
                    <a:pt x="2256" y="2519"/>
                  </a:lnTo>
                  <a:lnTo>
                    <a:pt x="2248" y="2519"/>
                  </a:lnTo>
                  <a:lnTo>
                    <a:pt x="2248" y="2526"/>
                  </a:lnTo>
                  <a:lnTo>
                    <a:pt x="2250" y="2536"/>
                  </a:lnTo>
                  <a:lnTo>
                    <a:pt x="2250" y="2545"/>
                  </a:lnTo>
                  <a:lnTo>
                    <a:pt x="2245" y="2551"/>
                  </a:lnTo>
                  <a:lnTo>
                    <a:pt x="2233" y="2560"/>
                  </a:lnTo>
                  <a:lnTo>
                    <a:pt x="2231" y="2568"/>
                  </a:lnTo>
                  <a:lnTo>
                    <a:pt x="2233" y="2573"/>
                  </a:lnTo>
                  <a:lnTo>
                    <a:pt x="2237" y="2579"/>
                  </a:lnTo>
                  <a:lnTo>
                    <a:pt x="2245" y="2587"/>
                  </a:lnTo>
                  <a:lnTo>
                    <a:pt x="2252" y="2592"/>
                  </a:lnTo>
                  <a:lnTo>
                    <a:pt x="2256" y="2594"/>
                  </a:lnTo>
                  <a:lnTo>
                    <a:pt x="2269" y="2598"/>
                  </a:lnTo>
                  <a:lnTo>
                    <a:pt x="2273" y="2600"/>
                  </a:lnTo>
                  <a:lnTo>
                    <a:pt x="2277" y="2604"/>
                  </a:lnTo>
                  <a:lnTo>
                    <a:pt x="2279" y="2611"/>
                  </a:lnTo>
                  <a:lnTo>
                    <a:pt x="2277" y="2619"/>
                  </a:lnTo>
                  <a:lnTo>
                    <a:pt x="2277" y="2619"/>
                  </a:lnTo>
                  <a:lnTo>
                    <a:pt x="2282" y="2619"/>
                  </a:lnTo>
                  <a:lnTo>
                    <a:pt x="2279" y="2624"/>
                  </a:lnTo>
                  <a:lnTo>
                    <a:pt x="2279" y="2626"/>
                  </a:lnTo>
                  <a:lnTo>
                    <a:pt x="2284" y="2628"/>
                  </a:lnTo>
                  <a:lnTo>
                    <a:pt x="2292" y="2632"/>
                  </a:lnTo>
                  <a:lnTo>
                    <a:pt x="2297" y="2636"/>
                  </a:lnTo>
                  <a:lnTo>
                    <a:pt x="2301" y="2641"/>
                  </a:lnTo>
                  <a:lnTo>
                    <a:pt x="2303" y="2651"/>
                  </a:lnTo>
                  <a:lnTo>
                    <a:pt x="2305" y="2658"/>
                  </a:lnTo>
                  <a:lnTo>
                    <a:pt x="2309" y="2664"/>
                  </a:lnTo>
                  <a:lnTo>
                    <a:pt x="2311" y="2668"/>
                  </a:lnTo>
                  <a:lnTo>
                    <a:pt x="2316" y="2670"/>
                  </a:lnTo>
                  <a:lnTo>
                    <a:pt x="2320" y="2675"/>
                  </a:lnTo>
                  <a:lnTo>
                    <a:pt x="2322" y="2675"/>
                  </a:lnTo>
                  <a:lnTo>
                    <a:pt x="2326" y="2675"/>
                  </a:lnTo>
                  <a:lnTo>
                    <a:pt x="2328" y="2675"/>
                  </a:lnTo>
                  <a:lnTo>
                    <a:pt x="2331" y="2683"/>
                  </a:lnTo>
                  <a:lnTo>
                    <a:pt x="2335" y="2700"/>
                  </a:lnTo>
                  <a:lnTo>
                    <a:pt x="2337" y="2709"/>
                  </a:lnTo>
                  <a:lnTo>
                    <a:pt x="2343" y="2715"/>
                  </a:lnTo>
                  <a:lnTo>
                    <a:pt x="2350" y="2719"/>
                  </a:lnTo>
                  <a:lnTo>
                    <a:pt x="2367" y="2726"/>
                  </a:lnTo>
                  <a:lnTo>
                    <a:pt x="2375" y="2730"/>
                  </a:lnTo>
                  <a:lnTo>
                    <a:pt x="2390" y="2753"/>
                  </a:lnTo>
                  <a:lnTo>
                    <a:pt x="2396" y="2757"/>
                  </a:lnTo>
                  <a:lnTo>
                    <a:pt x="2403" y="2760"/>
                  </a:lnTo>
                  <a:lnTo>
                    <a:pt x="2422" y="2760"/>
                  </a:lnTo>
                  <a:lnTo>
                    <a:pt x="2428" y="2757"/>
                  </a:lnTo>
                  <a:lnTo>
                    <a:pt x="2426" y="2751"/>
                  </a:lnTo>
                  <a:lnTo>
                    <a:pt x="2430" y="2749"/>
                  </a:lnTo>
                  <a:lnTo>
                    <a:pt x="2443" y="2751"/>
                  </a:lnTo>
                  <a:lnTo>
                    <a:pt x="2450" y="2753"/>
                  </a:lnTo>
                  <a:lnTo>
                    <a:pt x="2456" y="2755"/>
                  </a:lnTo>
                  <a:lnTo>
                    <a:pt x="2467" y="2764"/>
                  </a:lnTo>
                  <a:lnTo>
                    <a:pt x="2473" y="2766"/>
                  </a:lnTo>
                  <a:lnTo>
                    <a:pt x="2475" y="2768"/>
                  </a:lnTo>
                  <a:lnTo>
                    <a:pt x="2477" y="2774"/>
                  </a:lnTo>
                  <a:lnTo>
                    <a:pt x="2479" y="277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2" y="2789"/>
                  </a:lnTo>
                  <a:lnTo>
                    <a:pt x="2496" y="2791"/>
                  </a:lnTo>
                  <a:lnTo>
                    <a:pt x="2535" y="2830"/>
                  </a:lnTo>
                  <a:lnTo>
                    <a:pt x="2541" y="2838"/>
                  </a:lnTo>
                  <a:lnTo>
                    <a:pt x="2547" y="2847"/>
                  </a:lnTo>
                  <a:lnTo>
                    <a:pt x="2558" y="2849"/>
                  </a:lnTo>
                  <a:lnTo>
                    <a:pt x="2577" y="2847"/>
                  </a:lnTo>
                  <a:lnTo>
                    <a:pt x="2586" y="2849"/>
                  </a:lnTo>
                  <a:lnTo>
                    <a:pt x="2590" y="2851"/>
                  </a:lnTo>
                  <a:lnTo>
                    <a:pt x="2603" y="2864"/>
                  </a:lnTo>
                  <a:lnTo>
                    <a:pt x="2620" y="2876"/>
                  </a:lnTo>
                  <a:lnTo>
                    <a:pt x="2624" y="2885"/>
                  </a:lnTo>
                  <a:lnTo>
                    <a:pt x="2626" y="2898"/>
                  </a:lnTo>
                  <a:lnTo>
                    <a:pt x="2632" y="2906"/>
                  </a:lnTo>
                  <a:lnTo>
                    <a:pt x="2645" y="2913"/>
                  </a:lnTo>
                  <a:lnTo>
                    <a:pt x="2656" y="2919"/>
                  </a:lnTo>
                  <a:lnTo>
                    <a:pt x="2664" y="2921"/>
                  </a:lnTo>
                  <a:lnTo>
                    <a:pt x="2666" y="2913"/>
                  </a:lnTo>
                  <a:lnTo>
                    <a:pt x="2669" y="2906"/>
                  </a:lnTo>
                  <a:lnTo>
                    <a:pt x="2673" y="2902"/>
                  </a:lnTo>
                  <a:lnTo>
                    <a:pt x="2681" y="2904"/>
                  </a:lnTo>
                  <a:lnTo>
                    <a:pt x="2688" y="2906"/>
                  </a:lnTo>
                  <a:lnTo>
                    <a:pt x="2694" y="2910"/>
                  </a:lnTo>
                  <a:lnTo>
                    <a:pt x="2700" y="2913"/>
                  </a:lnTo>
                  <a:lnTo>
                    <a:pt x="2707" y="2910"/>
                  </a:lnTo>
                  <a:lnTo>
                    <a:pt x="2709" y="2919"/>
                  </a:lnTo>
                  <a:lnTo>
                    <a:pt x="2713" y="2927"/>
                  </a:lnTo>
                  <a:lnTo>
                    <a:pt x="2720" y="2936"/>
                  </a:lnTo>
                  <a:lnTo>
                    <a:pt x="2728" y="2940"/>
                  </a:lnTo>
                  <a:lnTo>
                    <a:pt x="2735" y="2942"/>
                  </a:lnTo>
                  <a:lnTo>
                    <a:pt x="2747" y="2942"/>
                  </a:lnTo>
                  <a:lnTo>
                    <a:pt x="2752" y="2944"/>
                  </a:lnTo>
                  <a:lnTo>
                    <a:pt x="2762" y="2955"/>
                  </a:lnTo>
                  <a:lnTo>
                    <a:pt x="2783" y="2985"/>
                  </a:lnTo>
                  <a:lnTo>
                    <a:pt x="2792" y="2989"/>
                  </a:lnTo>
                  <a:lnTo>
                    <a:pt x="2786" y="3013"/>
                  </a:lnTo>
                  <a:lnTo>
                    <a:pt x="2786" y="3019"/>
                  </a:lnTo>
                  <a:lnTo>
                    <a:pt x="2788" y="3017"/>
                  </a:lnTo>
                  <a:lnTo>
                    <a:pt x="2792" y="3023"/>
                  </a:lnTo>
                  <a:lnTo>
                    <a:pt x="2794" y="3025"/>
                  </a:lnTo>
                  <a:lnTo>
                    <a:pt x="2798" y="3025"/>
                  </a:lnTo>
                  <a:lnTo>
                    <a:pt x="2794" y="3032"/>
                  </a:lnTo>
                  <a:lnTo>
                    <a:pt x="2796" y="3038"/>
                  </a:lnTo>
                  <a:lnTo>
                    <a:pt x="2800" y="3053"/>
                  </a:lnTo>
                  <a:lnTo>
                    <a:pt x="2800" y="3061"/>
                  </a:lnTo>
                  <a:lnTo>
                    <a:pt x="2803" y="3070"/>
                  </a:lnTo>
                  <a:lnTo>
                    <a:pt x="2800" y="3076"/>
                  </a:lnTo>
                  <a:lnTo>
                    <a:pt x="2798" y="3091"/>
                  </a:lnTo>
                  <a:lnTo>
                    <a:pt x="2796" y="3093"/>
                  </a:lnTo>
                  <a:lnTo>
                    <a:pt x="2794" y="3098"/>
                  </a:lnTo>
                  <a:lnTo>
                    <a:pt x="2792" y="3098"/>
                  </a:lnTo>
                  <a:lnTo>
                    <a:pt x="2786" y="3100"/>
                  </a:lnTo>
                  <a:lnTo>
                    <a:pt x="2783" y="3100"/>
                  </a:lnTo>
                  <a:lnTo>
                    <a:pt x="2781" y="3106"/>
                  </a:lnTo>
                  <a:lnTo>
                    <a:pt x="2781" y="3121"/>
                  </a:lnTo>
                  <a:lnTo>
                    <a:pt x="2781" y="3121"/>
                  </a:lnTo>
                  <a:lnTo>
                    <a:pt x="2766" y="3117"/>
                  </a:lnTo>
                  <a:lnTo>
                    <a:pt x="2758" y="3108"/>
                  </a:lnTo>
                  <a:lnTo>
                    <a:pt x="2754" y="3106"/>
                  </a:lnTo>
                  <a:lnTo>
                    <a:pt x="2747" y="3104"/>
                  </a:lnTo>
                  <a:lnTo>
                    <a:pt x="2709" y="3100"/>
                  </a:lnTo>
                  <a:lnTo>
                    <a:pt x="2698" y="3104"/>
                  </a:lnTo>
                  <a:lnTo>
                    <a:pt x="2688" y="3110"/>
                  </a:lnTo>
                  <a:lnTo>
                    <a:pt x="2686" y="3112"/>
                  </a:lnTo>
                  <a:lnTo>
                    <a:pt x="2686" y="3117"/>
                  </a:lnTo>
                  <a:lnTo>
                    <a:pt x="2686" y="3119"/>
                  </a:lnTo>
                  <a:lnTo>
                    <a:pt x="2688" y="3121"/>
                  </a:lnTo>
                  <a:lnTo>
                    <a:pt x="2690" y="3129"/>
                  </a:lnTo>
                  <a:lnTo>
                    <a:pt x="2694" y="3134"/>
                  </a:lnTo>
                  <a:lnTo>
                    <a:pt x="2696" y="3138"/>
                  </a:lnTo>
                  <a:lnTo>
                    <a:pt x="2696" y="3144"/>
                  </a:lnTo>
                  <a:lnTo>
                    <a:pt x="2692" y="3155"/>
                  </a:lnTo>
                  <a:lnTo>
                    <a:pt x="2692" y="3159"/>
                  </a:lnTo>
                  <a:lnTo>
                    <a:pt x="2692" y="3163"/>
                  </a:lnTo>
                  <a:lnTo>
                    <a:pt x="2696" y="3178"/>
                  </a:lnTo>
                  <a:lnTo>
                    <a:pt x="2696" y="3183"/>
                  </a:lnTo>
                  <a:lnTo>
                    <a:pt x="2694" y="3187"/>
                  </a:lnTo>
                  <a:lnTo>
                    <a:pt x="2694" y="3191"/>
                  </a:lnTo>
                  <a:lnTo>
                    <a:pt x="2694" y="3193"/>
                  </a:lnTo>
                  <a:lnTo>
                    <a:pt x="2694" y="3204"/>
                  </a:lnTo>
                  <a:lnTo>
                    <a:pt x="2690" y="3212"/>
                  </a:lnTo>
                  <a:lnTo>
                    <a:pt x="2662" y="3248"/>
                  </a:lnTo>
                  <a:lnTo>
                    <a:pt x="2652" y="3257"/>
                  </a:lnTo>
                  <a:lnTo>
                    <a:pt x="2607" y="3272"/>
                  </a:lnTo>
                  <a:lnTo>
                    <a:pt x="2575" y="3291"/>
                  </a:lnTo>
                  <a:lnTo>
                    <a:pt x="2569" y="3297"/>
                  </a:lnTo>
                  <a:lnTo>
                    <a:pt x="2560" y="3310"/>
                  </a:lnTo>
                  <a:lnTo>
                    <a:pt x="2550" y="3319"/>
                  </a:lnTo>
                  <a:lnTo>
                    <a:pt x="2545" y="3325"/>
                  </a:lnTo>
                  <a:lnTo>
                    <a:pt x="2545" y="3325"/>
                  </a:lnTo>
                  <a:lnTo>
                    <a:pt x="2528" y="3331"/>
                  </a:lnTo>
                  <a:lnTo>
                    <a:pt x="2522" y="3336"/>
                  </a:lnTo>
                  <a:lnTo>
                    <a:pt x="2520" y="3340"/>
                  </a:lnTo>
                  <a:lnTo>
                    <a:pt x="2516" y="3350"/>
                  </a:lnTo>
                  <a:lnTo>
                    <a:pt x="2511" y="3357"/>
                  </a:lnTo>
                  <a:lnTo>
                    <a:pt x="2501" y="3367"/>
                  </a:lnTo>
                  <a:lnTo>
                    <a:pt x="2498" y="3370"/>
                  </a:lnTo>
                  <a:lnTo>
                    <a:pt x="2496" y="3378"/>
                  </a:lnTo>
                  <a:lnTo>
                    <a:pt x="2494" y="3380"/>
                  </a:lnTo>
                  <a:lnTo>
                    <a:pt x="2492" y="3380"/>
                  </a:lnTo>
                  <a:lnTo>
                    <a:pt x="2490" y="3380"/>
                  </a:lnTo>
                  <a:lnTo>
                    <a:pt x="2488" y="3384"/>
                  </a:lnTo>
                  <a:lnTo>
                    <a:pt x="2488" y="3391"/>
                  </a:lnTo>
                  <a:lnTo>
                    <a:pt x="2492" y="3397"/>
                  </a:lnTo>
                  <a:lnTo>
                    <a:pt x="2496" y="3404"/>
                  </a:lnTo>
                  <a:lnTo>
                    <a:pt x="2498" y="3408"/>
                  </a:lnTo>
                  <a:lnTo>
                    <a:pt x="2528" y="3429"/>
                  </a:lnTo>
                  <a:lnTo>
                    <a:pt x="2535" y="3440"/>
                  </a:lnTo>
                  <a:lnTo>
                    <a:pt x="2537" y="3446"/>
                  </a:lnTo>
                  <a:lnTo>
                    <a:pt x="2539" y="3453"/>
                  </a:lnTo>
                  <a:lnTo>
                    <a:pt x="2543" y="3455"/>
                  </a:lnTo>
                  <a:lnTo>
                    <a:pt x="2552" y="3459"/>
                  </a:lnTo>
                  <a:lnTo>
                    <a:pt x="2560" y="3465"/>
                  </a:lnTo>
                  <a:lnTo>
                    <a:pt x="2562" y="3465"/>
                  </a:lnTo>
                  <a:lnTo>
                    <a:pt x="2569" y="3472"/>
                  </a:lnTo>
                  <a:lnTo>
                    <a:pt x="2586" y="3497"/>
                  </a:lnTo>
                  <a:lnTo>
                    <a:pt x="2594" y="3506"/>
                  </a:lnTo>
                  <a:lnTo>
                    <a:pt x="2596" y="3508"/>
                  </a:lnTo>
                  <a:lnTo>
                    <a:pt x="2581" y="3546"/>
                  </a:lnTo>
                  <a:lnTo>
                    <a:pt x="2579" y="3550"/>
                  </a:lnTo>
                  <a:lnTo>
                    <a:pt x="2579" y="3555"/>
                  </a:lnTo>
                  <a:lnTo>
                    <a:pt x="2579" y="3559"/>
                  </a:lnTo>
                  <a:lnTo>
                    <a:pt x="2579" y="3561"/>
                  </a:lnTo>
                  <a:lnTo>
                    <a:pt x="2579" y="3565"/>
                  </a:lnTo>
                  <a:lnTo>
                    <a:pt x="2579" y="3565"/>
                  </a:lnTo>
                  <a:lnTo>
                    <a:pt x="2577" y="3565"/>
                  </a:lnTo>
                  <a:lnTo>
                    <a:pt x="2573" y="3576"/>
                  </a:lnTo>
                  <a:lnTo>
                    <a:pt x="2579" y="3582"/>
                  </a:lnTo>
                  <a:lnTo>
                    <a:pt x="2601" y="3582"/>
                  </a:lnTo>
                  <a:lnTo>
                    <a:pt x="2605" y="3580"/>
                  </a:lnTo>
                  <a:lnTo>
                    <a:pt x="2613" y="3576"/>
                  </a:lnTo>
                  <a:lnTo>
                    <a:pt x="2618" y="3576"/>
                  </a:lnTo>
                  <a:lnTo>
                    <a:pt x="2622" y="3578"/>
                  </a:lnTo>
                  <a:lnTo>
                    <a:pt x="2628" y="3582"/>
                  </a:lnTo>
                  <a:lnTo>
                    <a:pt x="2637" y="3593"/>
                  </a:lnTo>
                  <a:lnTo>
                    <a:pt x="2641" y="3599"/>
                  </a:lnTo>
                  <a:lnTo>
                    <a:pt x="2643" y="3606"/>
                  </a:lnTo>
                  <a:lnTo>
                    <a:pt x="2643" y="3612"/>
                  </a:lnTo>
                  <a:lnTo>
                    <a:pt x="2643" y="3618"/>
                  </a:lnTo>
                  <a:lnTo>
                    <a:pt x="2643" y="3620"/>
                  </a:lnTo>
                  <a:lnTo>
                    <a:pt x="2641" y="3631"/>
                  </a:lnTo>
                  <a:lnTo>
                    <a:pt x="2641" y="3631"/>
                  </a:lnTo>
                  <a:lnTo>
                    <a:pt x="2637" y="3640"/>
                  </a:lnTo>
                  <a:lnTo>
                    <a:pt x="2635" y="3640"/>
                  </a:lnTo>
                  <a:lnTo>
                    <a:pt x="2639" y="3652"/>
                  </a:lnTo>
                  <a:lnTo>
                    <a:pt x="2639" y="3650"/>
                  </a:lnTo>
                  <a:lnTo>
                    <a:pt x="2639" y="3652"/>
                  </a:lnTo>
                  <a:lnTo>
                    <a:pt x="2637" y="3661"/>
                  </a:lnTo>
                  <a:lnTo>
                    <a:pt x="2637" y="3663"/>
                  </a:lnTo>
                  <a:lnTo>
                    <a:pt x="2637" y="3671"/>
                  </a:lnTo>
                  <a:lnTo>
                    <a:pt x="2639" y="3674"/>
                  </a:lnTo>
                  <a:lnTo>
                    <a:pt x="2639" y="3678"/>
                  </a:lnTo>
                  <a:lnTo>
                    <a:pt x="2641" y="3680"/>
                  </a:lnTo>
                  <a:lnTo>
                    <a:pt x="2643" y="3682"/>
                  </a:lnTo>
                  <a:lnTo>
                    <a:pt x="2643" y="3686"/>
                  </a:lnTo>
                  <a:lnTo>
                    <a:pt x="2635" y="3699"/>
                  </a:lnTo>
                  <a:lnTo>
                    <a:pt x="2632" y="3703"/>
                  </a:lnTo>
                  <a:lnTo>
                    <a:pt x="2630" y="3703"/>
                  </a:lnTo>
                  <a:lnTo>
                    <a:pt x="2628" y="3701"/>
                  </a:lnTo>
                  <a:lnTo>
                    <a:pt x="2626" y="3701"/>
                  </a:lnTo>
                  <a:lnTo>
                    <a:pt x="2622" y="3699"/>
                  </a:lnTo>
                  <a:lnTo>
                    <a:pt x="2618" y="3699"/>
                  </a:lnTo>
                  <a:lnTo>
                    <a:pt x="2615" y="3701"/>
                  </a:lnTo>
                  <a:lnTo>
                    <a:pt x="2613" y="3703"/>
                  </a:lnTo>
                  <a:lnTo>
                    <a:pt x="2609" y="3703"/>
                  </a:lnTo>
                  <a:lnTo>
                    <a:pt x="2590" y="3693"/>
                  </a:lnTo>
                  <a:lnTo>
                    <a:pt x="2571" y="3678"/>
                  </a:lnTo>
                  <a:lnTo>
                    <a:pt x="2569" y="3676"/>
                  </a:lnTo>
                  <a:lnTo>
                    <a:pt x="2564" y="3676"/>
                  </a:lnTo>
                  <a:lnTo>
                    <a:pt x="2558" y="3676"/>
                  </a:lnTo>
                  <a:lnTo>
                    <a:pt x="2550" y="3669"/>
                  </a:lnTo>
                  <a:lnTo>
                    <a:pt x="2545" y="3657"/>
                  </a:lnTo>
                  <a:lnTo>
                    <a:pt x="2547" y="3644"/>
                  </a:lnTo>
                  <a:lnTo>
                    <a:pt x="2556" y="3637"/>
                  </a:lnTo>
                  <a:lnTo>
                    <a:pt x="2547" y="3633"/>
                  </a:lnTo>
                  <a:lnTo>
                    <a:pt x="2539" y="3629"/>
                  </a:lnTo>
                  <a:lnTo>
                    <a:pt x="2533" y="3623"/>
                  </a:lnTo>
                  <a:lnTo>
                    <a:pt x="2535" y="3612"/>
                  </a:lnTo>
                  <a:lnTo>
                    <a:pt x="2528" y="3614"/>
                  </a:lnTo>
                  <a:lnTo>
                    <a:pt x="2509" y="3612"/>
                  </a:lnTo>
                  <a:lnTo>
                    <a:pt x="2496" y="3614"/>
                  </a:lnTo>
                  <a:lnTo>
                    <a:pt x="2484" y="3618"/>
                  </a:lnTo>
                  <a:lnTo>
                    <a:pt x="2479" y="3623"/>
                  </a:lnTo>
                  <a:lnTo>
                    <a:pt x="2464" y="3640"/>
                  </a:lnTo>
                  <a:lnTo>
                    <a:pt x="2460" y="3644"/>
                  </a:lnTo>
                  <a:lnTo>
                    <a:pt x="2454" y="3646"/>
                  </a:lnTo>
                  <a:lnTo>
                    <a:pt x="2445" y="3646"/>
                  </a:lnTo>
                  <a:lnTo>
                    <a:pt x="2441" y="3646"/>
                  </a:lnTo>
                  <a:lnTo>
                    <a:pt x="2430" y="3637"/>
                  </a:lnTo>
                  <a:lnTo>
                    <a:pt x="2426" y="3635"/>
                  </a:lnTo>
                  <a:lnTo>
                    <a:pt x="2424" y="3631"/>
                  </a:lnTo>
                  <a:lnTo>
                    <a:pt x="2418" y="3620"/>
                  </a:lnTo>
                  <a:lnTo>
                    <a:pt x="2416" y="3618"/>
                  </a:lnTo>
                  <a:lnTo>
                    <a:pt x="2411" y="3618"/>
                  </a:lnTo>
                  <a:lnTo>
                    <a:pt x="2399" y="3625"/>
                  </a:lnTo>
                  <a:lnTo>
                    <a:pt x="2392" y="3627"/>
                  </a:lnTo>
                  <a:lnTo>
                    <a:pt x="2371" y="3627"/>
                  </a:lnTo>
                  <a:lnTo>
                    <a:pt x="2365" y="3629"/>
                  </a:lnTo>
                  <a:lnTo>
                    <a:pt x="2358" y="3633"/>
                  </a:lnTo>
                  <a:lnTo>
                    <a:pt x="2354" y="3635"/>
                  </a:lnTo>
                  <a:lnTo>
                    <a:pt x="2350" y="3631"/>
                  </a:lnTo>
                  <a:lnTo>
                    <a:pt x="2348" y="3627"/>
                  </a:lnTo>
                  <a:lnTo>
                    <a:pt x="2348" y="3623"/>
                  </a:lnTo>
                  <a:lnTo>
                    <a:pt x="2350" y="3620"/>
                  </a:lnTo>
                  <a:lnTo>
                    <a:pt x="2350" y="3616"/>
                  </a:lnTo>
                  <a:lnTo>
                    <a:pt x="2350" y="3610"/>
                  </a:lnTo>
                  <a:lnTo>
                    <a:pt x="2350" y="3608"/>
                  </a:lnTo>
                  <a:lnTo>
                    <a:pt x="2350" y="3608"/>
                  </a:lnTo>
                  <a:lnTo>
                    <a:pt x="2345" y="3610"/>
                  </a:lnTo>
                  <a:lnTo>
                    <a:pt x="2343" y="3612"/>
                  </a:lnTo>
                  <a:lnTo>
                    <a:pt x="2335" y="3620"/>
                  </a:lnTo>
                  <a:lnTo>
                    <a:pt x="2331" y="3625"/>
                  </a:lnTo>
                  <a:lnTo>
                    <a:pt x="2333" y="3629"/>
                  </a:lnTo>
                  <a:lnTo>
                    <a:pt x="2333" y="3631"/>
                  </a:lnTo>
                  <a:lnTo>
                    <a:pt x="2337" y="3633"/>
                  </a:lnTo>
                  <a:lnTo>
                    <a:pt x="2339" y="3635"/>
                  </a:lnTo>
                  <a:lnTo>
                    <a:pt x="2341" y="3637"/>
                  </a:lnTo>
                  <a:lnTo>
                    <a:pt x="2343" y="3640"/>
                  </a:lnTo>
                  <a:lnTo>
                    <a:pt x="2345" y="3652"/>
                  </a:lnTo>
                  <a:lnTo>
                    <a:pt x="2345" y="3659"/>
                  </a:lnTo>
                  <a:lnTo>
                    <a:pt x="2345" y="3661"/>
                  </a:lnTo>
                  <a:lnTo>
                    <a:pt x="2337" y="3676"/>
                  </a:lnTo>
                  <a:lnTo>
                    <a:pt x="2335" y="3678"/>
                  </a:lnTo>
                  <a:lnTo>
                    <a:pt x="2256" y="3686"/>
                  </a:lnTo>
                  <a:lnTo>
                    <a:pt x="2228" y="3695"/>
                  </a:lnTo>
                  <a:lnTo>
                    <a:pt x="2224" y="3699"/>
                  </a:lnTo>
                  <a:lnTo>
                    <a:pt x="2222" y="3708"/>
                  </a:lnTo>
                  <a:lnTo>
                    <a:pt x="2218" y="3710"/>
                  </a:lnTo>
                  <a:lnTo>
                    <a:pt x="2199" y="3708"/>
                  </a:lnTo>
                  <a:lnTo>
                    <a:pt x="2171" y="3712"/>
                  </a:lnTo>
                  <a:lnTo>
                    <a:pt x="2154" y="3712"/>
                  </a:lnTo>
                  <a:lnTo>
                    <a:pt x="2148" y="3712"/>
                  </a:lnTo>
                  <a:lnTo>
                    <a:pt x="2148" y="3714"/>
                  </a:lnTo>
                  <a:lnTo>
                    <a:pt x="2139" y="3725"/>
                  </a:lnTo>
                  <a:lnTo>
                    <a:pt x="2137" y="3729"/>
                  </a:lnTo>
                  <a:lnTo>
                    <a:pt x="2137" y="3742"/>
                  </a:lnTo>
                  <a:lnTo>
                    <a:pt x="2135" y="3746"/>
                  </a:lnTo>
                  <a:lnTo>
                    <a:pt x="2131" y="3754"/>
                  </a:lnTo>
                  <a:lnTo>
                    <a:pt x="2124" y="3759"/>
                  </a:lnTo>
                  <a:lnTo>
                    <a:pt x="2107" y="3763"/>
                  </a:lnTo>
                  <a:lnTo>
                    <a:pt x="2099" y="3763"/>
                  </a:lnTo>
                  <a:lnTo>
                    <a:pt x="2090" y="3763"/>
                  </a:lnTo>
                  <a:lnTo>
                    <a:pt x="2084" y="3765"/>
                  </a:lnTo>
                  <a:lnTo>
                    <a:pt x="2071" y="3786"/>
                  </a:lnTo>
                  <a:lnTo>
                    <a:pt x="2075" y="3786"/>
                  </a:lnTo>
                  <a:lnTo>
                    <a:pt x="2080" y="3788"/>
                  </a:lnTo>
                  <a:lnTo>
                    <a:pt x="2080" y="3793"/>
                  </a:lnTo>
                  <a:lnTo>
                    <a:pt x="2078" y="3799"/>
                  </a:lnTo>
                  <a:lnTo>
                    <a:pt x="2073" y="3801"/>
                  </a:lnTo>
                  <a:lnTo>
                    <a:pt x="2058" y="3803"/>
                  </a:lnTo>
                  <a:lnTo>
                    <a:pt x="2052" y="3807"/>
                  </a:lnTo>
                  <a:lnTo>
                    <a:pt x="2046" y="3814"/>
                  </a:lnTo>
                  <a:lnTo>
                    <a:pt x="2043" y="3820"/>
                  </a:lnTo>
                  <a:lnTo>
                    <a:pt x="2039" y="3827"/>
                  </a:lnTo>
                  <a:lnTo>
                    <a:pt x="2031" y="3831"/>
                  </a:lnTo>
                  <a:lnTo>
                    <a:pt x="2022" y="3833"/>
                  </a:lnTo>
                  <a:lnTo>
                    <a:pt x="2022" y="3818"/>
                  </a:lnTo>
                  <a:lnTo>
                    <a:pt x="2014" y="3816"/>
                  </a:lnTo>
                  <a:lnTo>
                    <a:pt x="2005" y="3820"/>
                  </a:lnTo>
                  <a:lnTo>
                    <a:pt x="1986" y="3839"/>
                  </a:lnTo>
                  <a:lnTo>
                    <a:pt x="1980" y="3842"/>
                  </a:lnTo>
                  <a:lnTo>
                    <a:pt x="1944" y="3846"/>
                  </a:lnTo>
                  <a:lnTo>
                    <a:pt x="1937" y="3844"/>
                  </a:lnTo>
                  <a:lnTo>
                    <a:pt x="1933" y="3837"/>
                  </a:lnTo>
                  <a:lnTo>
                    <a:pt x="1933" y="3837"/>
                  </a:lnTo>
                  <a:lnTo>
                    <a:pt x="1935" y="3835"/>
                  </a:lnTo>
                  <a:lnTo>
                    <a:pt x="1935" y="3831"/>
                  </a:lnTo>
                  <a:lnTo>
                    <a:pt x="1935" y="3827"/>
                  </a:lnTo>
                  <a:lnTo>
                    <a:pt x="1933" y="3825"/>
                  </a:lnTo>
                  <a:lnTo>
                    <a:pt x="1914" y="3810"/>
                  </a:lnTo>
                  <a:lnTo>
                    <a:pt x="1895" y="3803"/>
                  </a:lnTo>
                  <a:lnTo>
                    <a:pt x="1890" y="3799"/>
                  </a:lnTo>
                  <a:lnTo>
                    <a:pt x="1901" y="3790"/>
                  </a:lnTo>
                  <a:lnTo>
                    <a:pt x="1903" y="3786"/>
                  </a:lnTo>
                  <a:lnTo>
                    <a:pt x="1895" y="3782"/>
                  </a:lnTo>
                  <a:lnTo>
                    <a:pt x="1890" y="3780"/>
                  </a:lnTo>
                  <a:lnTo>
                    <a:pt x="1886" y="3780"/>
                  </a:lnTo>
                  <a:lnTo>
                    <a:pt x="1882" y="3782"/>
                  </a:lnTo>
                  <a:lnTo>
                    <a:pt x="1867" y="3790"/>
                  </a:lnTo>
                  <a:lnTo>
                    <a:pt x="1859" y="3793"/>
                  </a:lnTo>
                  <a:lnTo>
                    <a:pt x="1854" y="3793"/>
                  </a:lnTo>
                  <a:lnTo>
                    <a:pt x="1852" y="3790"/>
                  </a:lnTo>
                  <a:lnTo>
                    <a:pt x="1852" y="3788"/>
                  </a:lnTo>
                  <a:lnTo>
                    <a:pt x="1850" y="3786"/>
                  </a:lnTo>
                  <a:lnTo>
                    <a:pt x="1801" y="3776"/>
                  </a:lnTo>
                  <a:lnTo>
                    <a:pt x="1793" y="3776"/>
                  </a:lnTo>
                  <a:lnTo>
                    <a:pt x="1788" y="3780"/>
                  </a:lnTo>
                  <a:lnTo>
                    <a:pt x="1784" y="3790"/>
                  </a:lnTo>
                  <a:lnTo>
                    <a:pt x="1780" y="3795"/>
                  </a:lnTo>
                  <a:lnTo>
                    <a:pt x="1776" y="3797"/>
                  </a:lnTo>
                  <a:lnTo>
                    <a:pt x="1761" y="3795"/>
                  </a:lnTo>
                  <a:lnTo>
                    <a:pt x="1754" y="3795"/>
                  </a:lnTo>
                  <a:lnTo>
                    <a:pt x="1752" y="3793"/>
                  </a:lnTo>
                  <a:lnTo>
                    <a:pt x="1750" y="3790"/>
                  </a:lnTo>
                  <a:lnTo>
                    <a:pt x="1748" y="3786"/>
                  </a:lnTo>
                  <a:lnTo>
                    <a:pt x="1750" y="3782"/>
                  </a:lnTo>
                  <a:lnTo>
                    <a:pt x="1750" y="3780"/>
                  </a:lnTo>
                  <a:lnTo>
                    <a:pt x="1750" y="3778"/>
                  </a:lnTo>
                  <a:lnTo>
                    <a:pt x="1748" y="3773"/>
                  </a:lnTo>
                  <a:lnTo>
                    <a:pt x="1748" y="3771"/>
                  </a:lnTo>
                  <a:lnTo>
                    <a:pt x="1744" y="3773"/>
                  </a:lnTo>
                  <a:lnTo>
                    <a:pt x="1739" y="3776"/>
                  </a:lnTo>
                  <a:lnTo>
                    <a:pt x="1733" y="3778"/>
                  </a:lnTo>
                  <a:lnTo>
                    <a:pt x="1735" y="3782"/>
                  </a:lnTo>
                  <a:lnTo>
                    <a:pt x="1739" y="3788"/>
                  </a:lnTo>
                  <a:lnTo>
                    <a:pt x="1742" y="3793"/>
                  </a:lnTo>
                  <a:lnTo>
                    <a:pt x="1742" y="3797"/>
                  </a:lnTo>
                  <a:lnTo>
                    <a:pt x="1742" y="3818"/>
                  </a:lnTo>
                  <a:lnTo>
                    <a:pt x="1746" y="3820"/>
                  </a:lnTo>
                  <a:lnTo>
                    <a:pt x="1750" y="3825"/>
                  </a:lnTo>
                  <a:lnTo>
                    <a:pt x="1752" y="3829"/>
                  </a:lnTo>
                  <a:lnTo>
                    <a:pt x="1754" y="3835"/>
                  </a:lnTo>
                  <a:lnTo>
                    <a:pt x="1756" y="3846"/>
                  </a:lnTo>
                  <a:lnTo>
                    <a:pt x="1754" y="3859"/>
                  </a:lnTo>
                  <a:lnTo>
                    <a:pt x="1752" y="3869"/>
                  </a:lnTo>
                  <a:lnTo>
                    <a:pt x="1746" y="3878"/>
                  </a:lnTo>
                  <a:lnTo>
                    <a:pt x="1744" y="3880"/>
                  </a:lnTo>
                  <a:lnTo>
                    <a:pt x="1737" y="3884"/>
                  </a:lnTo>
                  <a:lnTo>
                    <a:pt x="1733" y="3886"/>
                  </a:lnTo>
                  <a:lnTo>
                    <a:pt x="1731" y="3890"/>
                  </a:lnTo>
                  <a:lnTo>
                    <a:pt x="1727" y="3905"/>
                  </a:lnTo>
                  <a:lnTo>
                    <a:pt x="1720" y="3916"/>
                  </a:lnTo>
                  <a:lnTo>
                    <a:pt x="1716" y="3922"/>
                  </a:lnTo>
                  <a:lnTo>
                    <a:pt x="1701" y="3935"/>
                  </a:lnTo>
                  <a:lnTo>
                    <a:pt x="1695" y="3937"/>
                  </a:lnTo>
                  <a:lnTo>
                    <a:pt x="1667" y="3946"/>
                  </a:lnTo>
                  <a:lnTo>
                    <a:pt x="1665" y="3944"/>
                  </a:lnTo>
                  <a:lnTo>
                    <a:pt x="1665" y="3941"/>
                  </a:lnTo>
                  <a:lnTo>
                    <a:pt x="1669" y="3935"/>
                  </a:lnTo>
                  <a:lnTo>
                    <a:pt x="1669" y="3933"/>
                  </a:lnTo>
                  <a:lnTo>
                    <a:pt x="1674" y="3931"/>
                  </a:lnTo>
                  <a:lnTo>
                    <a:pt x="1676" y="3929"/>
                  </a:lnTo>
                  <a:lnTo>
                    <a:pt x="1676" y="3927"/>
                  </a:lnTo>
                  <a:lnTo>
                    <a:pt x="1676" y="3922"/>
                  </a:lnTo>
                  <a:lnTo>
                    <a:pt x="1674" y="3920"/>
                  </a:lnTo>
                  <a:lnTo>
                    <a:pt x="1678" y="3899"/>
                  </a:lnTo>
                  <a:lnTo>
                    <a:pt x="1678" y="3890"/>
                  </a:lnTo>
                  <a:lnTo>
                    <a:pt x="1669" y="3888"/>
                  </a:lnTo>
                  <a:lnTo>
                    <a:pt x="1654" y="3893"/>
                  </a:lnTo>
                  <a:lnTo>
                    <a:pt x="1652" y="3897"/>
                  </a:lnTo>
                  <a:lnTo>
                    <a:pt x="1650" y="3899"/>
                  </a:lnTo>
                  <a:lnTo>
                    <a:pt x="1648" y="3899"/>
                  </a:lnTo>
                  <a:lnTo>
                    <a:pt x="1644" y="3897"/>
                  </a:lnTo>
                  <a:lnTo>
                    <a:pt x="1644" y="3897"/>
                  </a:lnTo>
                  <a:lnTo>
                    <a:pt x="1640" y="3901"/>
                  </a:lnTo>
                  <a:lnTo>
                    <a:pt x="1635" y="3903"/>
                  </a:lnTo>
                  <a:lnTo>
                    <a:pt x="1633" y="3903"/>
                  </a:lnTo>
                  <a:lnTo>
                    <a:pt x="1631" y="3901"/>
                  </a:lnTo>
                  <a:lnTo>
                    <a:pt x="1627" y="3895"/>
                  </a:lnTo>
                  <a:lnTo>
                    <a:pt x="1627" y="3890"/>
                  </a:lnTo>
                  <a:lnTo>
                    <a:pt x="1625" y="3884"/>
                  </a:lnTo>
                  <a:lnTo>
                    <a:pt x="1620" y="3880"/>
                  </a:lnTo>
                  <a:lnTo>
                    <a:pt x="1627" y="3873"/>
                  </a:lnTo>
                  <a:lnTo>
                    <a:pt x="1629" y="3867"/>
                  </a:lnTo>
                  <a:lnTo>
                    <a:pt x="1625" y="3863"/>
                  </a:lnTo>
                  <a:lnTo>
                    <a:pt x="1605" y="3839"/>
                  </a:lnTo>
                  <a:lnTo>
                    <a:pt x="1601" y="3842"/>
                  </a:lnTo>
                  <a:lnTo>
                    <a:pt x="1597" y="3844"/>
                  </a:lnTo>
                  <a:lnTo>
                    <a:pt x="1595" y="3846"/>
                  </a:lnTo>
                  <a:lnTo>
                    <a:pt x="1591" y="3844"/>
                  </a:lnTo>
                  <a:lnTo>
                    <a:pt x="1591" y="3842"/>
                  </a:lnTo>
                  <a:lnTo>
                    <a:pt x="1591" y="3839"/>
                  </a:lnTo>
                  <a:lnTo>
                    <a:pt x="1591" y="3837"/>
                  </a:lnTo>
                  <a:lnTo>
                    <a:pt x="1586" y="3831"/>
                  </a:lnTo>
                  <a:lnTo>
                    <a:pt x="1580" y="3829"/>
                  </a:lnTo>
                  <a:lnTo>
                    <a:pt x="1576" y="3825"/>
                  </a:lnTo>
                  <a:lnTo>
                    <a:pt x="1574" y="3816"/>
                  </a:lnTo>
                  <a:lnTo>
                    <a:pt x="1571" y="3818"/>
                  </a:lnTo>
                  <a:lnTo>
                    <a:pt x="1565" y="3820"/>
                  </a:lnTo>
                  <a:lnTo>
                    <a:pt x="1554" y="3820"/>
                  </a:lnTo>
                  <a:lnTo>
                    <a:pt x="1544" y="3818"/>
                  </a:lnTo>
                  <a:lnTo>
                    <a:pt x="1542" y="3820"/>
                  </a:lnTo>
                  <a:lnTo>
                    <a:pt x="1540" y="3822"/>
                  </a:lnTo>
                  <a:lnTo>
                    <a:pt x="1535" y="3822"/>
                  </a:lnTo>
                  <a:lnTo>
                    <a:pt x="1529" y="3820"/>
                  </a:lnTo>
                  <a:lnTo>
                    <a:pt x="1527" y="3816"/>
                  </a:lnTo>
                  <a:lnTo>
                    <a:pt x="1527" y="3810"/>
                  </a:lnTo>
                  <a:lnTo>
                    <a:pt x="1525" y="3803"/>
                  </a:lnTo>
                  <a:lnTo>
                    <a:pt x="1520" y="3799"/>
                  </a:lnTo>
                  <a:lnTo>
                    <a:pt x="1514" y="3797"/>
                  </a:lnTo>
                  <a:lnTo>
                    <a:pt x="1510" y="3799"/>
                  </a:lnTo>
                  <a:lnTo>
                    <a:pt x="1506" y="3801"/>
                  </a:lnTo>
                  <a:lnTo>
                    <a:pt x="1499" y="3812"/>
                  </a:lnTo>
                  <a:lnTo>
                    <a:pt x="1495" y="3822"/>
                  </a:lnTo>
                  <a:lnTo>
                    <a:pt x="1491" y="3831"/>
                  </a:lnTo>
                  <a:lnTo>
                    <a:pt x="1482" y="3835"/>
                  </a:lnTo>
                  <a:lnTo>
                    <a:pt x="1461" y="3839"/>
                  </a:lnTo>
                  <a:lnTo>
                    <a:pt x="1438" y="3835"/>
                  </a:lnTo>
                  <a:lnTo>
                    <a:pt x="1335" y="3786"/>
                  </a:lnTo>
                  <a:lnTo>
                    <a:pt x="1321" y="3784"/>
                  </a:lnTo>
                  <a:lnTo>
                    <a:pt x="1308" y="3786"/>
                  </a:lnTo>
                  <a:lnTo>
                    <a:pt x="1301" y="3780"/>
                  </a:lnTo>
                  <a:lnTo>
                    <a:pt x="1282" y="3782"/>
                  </a:lnTo>
                  <a:lnTo>
                    <a:pt x="1244" y="3782"/>
                  </a:lnTo>
                  <a:lnTo>
                    <a:pt x="1238" y="3784"/>
                  </a:lnTo>
                  <a:lnTo>
                    <a:pt x="1233" y="3793"/>
                  </a:lnTo>
                  <a:lnTo>
                    <a:pt x="1221" y="3797"/>
                  </a:lnTo>
                  <a:lnTo>
                    <a:pt x="1208" y="3801"/>
                  </a:lnTo>
                  <a:lnTo>
                    <a:pt x="1199" y="3799"/>
                  </a:lnTo>
                  <a:lnTo>
                    <a:pt x="1187" y="3793"/>
                  </a:lnTo>
                  <a:lnTo>
                    <a:pt x="1182" y="3788"/>
                  </a:lnTo>
                  <a:lnTo>
                    <a:pt x="1182" y="3784"/>
                  </a:lnTo>
                  <a:lnTo>
                    <a:pt x="1187" y="3782"/>
                  </a:lnTo>
                  <a:lnTo>
                    <a:pt x="1178" y="3773"/>
                  </a:lnTo>
                  <a:lnTo>
                    <a:pt x="1165" y="3769"/>
                  </a:lnTo>
                  <a:lnTo>
                    <a:pt x="1157" y="3769"/>
                  </a:lnTo>
                  <a:lnTo>
                    <a:pt x="1155" y="3780"/>
                  </a:lnTo>
                  <a:lnTo>
                    <a:pt x="1157" y="3782"/>
                  </a:lnTo>
                  <a:lnTo>
                    <a:pt x="1140" y="3784"/>
                  </a:lnTo>
                  <a:lnTo>
                    <a:pt x="1138" y="3782"/>
                  </a:lnTo>
                  <a:lnTo>
                    <a:pt x="1138" y="3778"/>
                  </a:lnTo>
                  <a:lnTo>
                    <a:pt x="1133" y="3776"/>
                  </a:lnTo>
                  <a:lnTo>
                    <a:pt x="1131" y="3771"/>
                  </a:lnTo>
                  <a:lnTo>
                    <a:pt x="1133" y="3767"/>
                  </a:lnTo>
                  <a:lnTo>
                    <a:pt x="1136" y="3761"/>
                  </a:lnTo>
                  <a:lnTo>
                    <a:pt x="1138" y="3759"/>
                  </a:lnTo>
                  <a:lnTo>
                    <a:pt x="1133" y="3752"/>
                  </a:lnTo>
                  <a:lnTo>
                    <a:pt x="1131" y="3752"/>
                  </a:lnTo>
                  <a:lnTo>
                    <a:pt x="1127" y="3754"/>
                  </a:lnTo>
                  <a:lnTo>
                    <a:pt x="1123" y="3754"/>
                  </a:lnTo>
                  <a:lnTo>
                    <a:pt x="1121" y="3750"/>
                  </a:lnTo>
                  <a:lnTo>
                    <a:pt x="1116" y="3744"/>
                  </a:lnTo>
                  <a:lnTo>
                    <a:pt x="1112" y="3739"/>
                  </a:lnTo>
                  <a:lnTo>
                    <a:pt x="1108" y="3737"/>
                  </a:lnTo>
                  <a:lnTo>
                    <a:pt x="1106" y="3742"/>
                  </a:lnTo>
                  <a:lnTo>
                    <a:pt x="1106" y="3752"/>
                  </a:lnTo>
                  <a:lnTo>
                    <a:pt x="1102" y="3756"/>
                  </a:lnTo>
                  <a:lnTo>
                    <a:pt x="1097" y="3754"/>
                  </a:lnTo>
                  <a:lnTo>
                    <a:pt x="1095" y="3748"/>
                  </a:lnTo>
                  <a:lnTo>
                    <a:pt x="1095" y="3742"/>
                  </a:lnTo>
                  <a:lnTo>
                    <a:pt x="1093" y="3737"/>
                  </a:lnTo>
                  <a:lnTo>
                    <a:pt x="1087" y="3735"/>
                  </a:lnTo>
                  <a:lnTo>
                    <a:pt x="1078" y="3735"/>
                  </a:lnTo>
                  <a:lnTo>
                    <a:pt x="1074" y="3739"/>
                  </a:lnTo>
                  <a:lnTo>
                    <a:pt x="1076" y="3748"/>
                  </a:lnTo>
                  <a:lnTo>
                    <a:pt x="1072" y="3750"/>
                  </a:lnTo>
                  <a:lnTo>
                    <a:pt x="1055" y="3756"/>
                  </a:lnTo>
                  <a:lnTo>
                    <a:pt x="1051" y="3756"/>
                  </a:lnTo>
                  <a:lnTo>
                    <a:pt x="1048" y="3759"/>
                  </a:lnTo>
                  <a:lnTo>
                    <a:pt x="1044" y="3767"/>
                  </a:lnTo>
                  <a:lnTo>
                    <a:pt x="1042" y="3769"/>
                  </a:lnTo>
                  <a:lnTo>
                    <a:pt x="1040" y="3780"/>
                  </a:lnTo>
                  <a:lnTo>
                    <a:pt x="1038" y="3784"/>
                  </a:lnTo>
                  <a:lnTo>
                    <a:pt x="1029" y="3790"/>
                  </a:lnTo>
                  <a:lnTo>
                    <a:pt x="1027" y="3795"/>
                  </a:lnTo>
                  <a:lnTo>
                    <a:pt x="1027" y="3799"/>
                  </a:lnTo>
                  <a:lnTo>
                    <a:pt x="1029" y="3801"/>
                  </a:lnTo>
                  <a:lnTo>
                    <a:pt x="1029" y="3805"/>
                  </a:lnTo>
                  <a:lnTo>
                    <a:pt x="1027" y="3812"/>
                  </a:lnTo>
                  <a:lnTo>
                    <a:pt x="1034" y="3814"/>
                  </a:lnTo>
                  <a:lnTo>
                    <a:pt x="1036" y="3814"/>
                  </a:lnTo>
                  <a:lnTo>
                    <a:pt x="1044" y="3820"/>
                  </a:lnTo>
                  <a:lnTo>
                    <a:pt x="1053" y="3822"/>
                  </a:lnTo>
                  <a:lnTo>
                    <a:pt x="1059" y="3822"/>
                  </a:lnTo>
                  <a:lnTo>
                    <a:pt x="1063" y="3818"/>
                  </a:lnTo>
                  <a:lnTo>
                    <a:pt x="1068" y="3814"/>
                  </a:lnTo>
                  <a:lnTo>
                    <a:pt x="1074" y="3812"/>
                  </a:lnTo>
                  <a:lnTo>
                    <a:pt x="1089" y="3807"/>
                  </a:lnTo>
                  <a:lnTo>
                    <a:pt x="1095" y="3807"/>
                  </a:lnTo>
                  <a:lnTo>
                    <a:pt x="1099" y="3810"/>
                  </a:lnTo>
                  <a:lnTo>
                    <a:pt x="1104" y="3810"/>
                  </a:lnTo>
                  <a:lnTo>
                    <a:pt x="1104" y="3822"/>
                  </a:lnTo>
                  <a:lnTo>
                    <a:pt x="1099" y="3820"/>
                  </a:lnTo>
                  <a:lnTo>
                    <a:pt x="1099" y="3818"/>
                  </a:lnTo>
                  <a:lnTo>
                    <a:pt x="1099" y="3816"/>
                  </a:lnTo>
                  <a:lnTo>
                    <a:pt x="1097" y="3816"/>
                  </a:lnTo>
                  <a:lnTo>
                    <a:pt x="1095" y="3818"/>
                  </a:lnTo>
                  <a:lnTo>
                    <a:pt x="1095" y="3818"/>
                  </a:lnTo>
                  <a:lnTo>
                    <a:pt x="1095" y="3822"/>
                  </a:lnTo>
                  <a:lnTo>
                    <a:pt x="1095" y="3825"/>
                  </a:lnTo>
                  <a:lnTo>
                    <a:pt x="1097" y="3827"/>
                  </a:lnTo>
                  <a:lnTo>
                    <a:pt x="1097" y="3829"/>
                  </a:lnTo>
                  <a:lnTo>
                    <a:pt x="1097" y="3831"/>
                  </a:lnTo>
                  <a:lnTo>
                    <a:pt x="1097" y="3835"/>
                  </a:lnTo>
                  <a:lnTo>
                    <a:pt x="1097" y="3839"/>
                  </a:lnTo>
                  <a:lnTo>
                    <a:pt x="1095" y="3844"/>
                  </a:lnTo>
                  <a:lnTo>
                    <a:pt x="1091" y="3846"/>
                  </a:lnTo>
                  <a:lnTo>
                    <a:pt x="1087" y="3842"/>
                  </a:lnTo>
                  <a:lnTo>
                    <a:pt x="1082" y="3835"/>
                  </a:lnTo>
                  <a:lnTo>
                    <a:pt x="1076" y="3831"/>
                  </a:lnTo>
                  <a:lnTo>
                    <a:pt x="1065" y="3833"/>
                  </a:lnTo>
                  <a:lnTo>
                    <a:pt x="1055" y="3839"/>
                  </a:lnTo>
                  <a:lnTo>
                    <a:pt x="1053" y="3850"/>
                  </a:lnTo>
                  <a:lnTo>
                    <a:pt x="1053" y="3852"/>
                  </a:lnTo>
                  <a:lnTo>
                    <a:pt x="1042" y="3854"/>
                  </a:lnTo>
                  <a:lnTo>
                    <a:pt x="1021" y="3856"/>
                  </a:lnTo>
                  <a:lnTo>
                    <a:pt x="1006" y="3854"/>
                  </a:lnTo>
                  <a:lnTo>
                    <a:pt x="1002" y="3852"/>
                  </a:lnTo>
                  <a:lnTo>
                    <a:pt x="1000" y="3848"/>
                  </a:lnTo>
                  <a:lnTo>
                    <a:pt x="997" y="3844"/>
                  </a:lnTo>
                  <a:lnTo>
                    <a:pt x="995" y="3842"/>
                  </a:lnTo>
                  <a:lnTo>
                    <a:pt x="991" y="3842"/>
                  </a:lnTo>
                  <a:lnTo>
                    <a:pt x="983" y="3839"/>
                  </a:lnTo>
                  <a:lnTo>
                    <a:pt x="976" y="3839"/>
                  </a:lnTo>
                  <a:lnTo>
                    <a:pt x="957" y="3846"/>
                  </a:lnTo>
                  <a:lnTo>
                    <a:pt x="955" y="3848"/>
                  </a:lnTo>
                  <a:lnTo>
                    <a:pt x="955" y="3850"/>
                  </a:lnTo>
                  <a:lnTo>
                    <a:pt x="953" y="3852"/>
                  </a:lnTo>
                  <a:lnTo>
                    <a:pt x="946" y="3854"/>
                  </a:lnTo>
                  <a:lnTo>
                    <a:pt x="938" y="3861"/>
                  </a:lnTo>
                  <a:lnTo>
                    <a:pt x="936" y="3863"/>
                  </a:lnTo>
                  <a:lnTo>
                    <a:pt x="934" y="3865"/>
                  </a:lnTo>
                  <a:lnTo>
                    <a:pt x="931" y="3869"/>
                  </a:lnTo>
                  <a:lnTo>
                    <a:pt x="931" y="3871"/>
                  </a:lnTo>
                  <a:lnTo>
                    <a:pt x="927" y="3873"/>
                  </a:lnTo>
                  <a:lnTo>
                    <a:pt x="912" y="3880"/>
                  </a:lnTo>
                  <a:lnTo>
                    <a:pt x="868" y="3884"/>
                  </a:lnTo>
                  <a:lnTo>
                    <a:pt x="866" y="3882"/>
                  </a:lnTo>
                  <a:lnTo>
                    <a:pt x="866" y="3876"/>
                  </a:lnTo>
                  <a:lnTo>
                    <a:pt x="863" y="3871"/>
                  </a:lnTo>
                  <a:lnTo>
                    <a:pt x="861" y="3869"/>
                  </a:lnTo>
                  <a:lnTo>
                    <a:pt x="838" y="3871"/>
                  </a:lnTo>
                  <a:lnTo>
                    <a:pt x="834" y="3869"/>
                  </a:lnTo>
                  <a:lnTo>
                    <a:pt x="827" y="3880"/>
                  </a:lnTo>
                  <a:lnTo>
                    <a:pt x="823" y="3886"/>
                  </a:lnTo>
                  <a:lnTo>
                    <a:pt x="817" y="3890"/>
                  </a:lnTo>
                  <a:lnTo>
                    <a:pt x="789" y="3899"/>
                  </a:lnTo>
                  <a:lnTo>
                    <a:pt x="781" y="3899"/>
                  </a:lnTo>
                  <a:lnTo>
                    <a:pt x="761" y="3890"/>
                  </a:lnTo>
                  <a:lnTo>
                    <a:pt x="770" y="3890"/>
                  </a:lnTo>
                  <a:lnTo>
                    <a:pt x="774" y="3886"/>
                  </a:lnTo>
                  <a:lnTo>
                    <a:pt x="778" y="3873"/>
                  </a:lnTo>
                  <a:lnTo>
                    <a:pt x="770" y="3876"/>
                  </a:lnTo>
                  <a:lnTo>
                    <a:pt x="753" y="3882"/>
                  </a:lnTo>
                  <a:lnTo>
                    <a:pt x="753" y="3876"/>
                  </a:lnTo>
                  <a:lnTo>
                    <a:pt x="755" y="3873"/>
                  </a:lnTo>
                  <a:lnTo>
                    <a:pt x="753" y="3869"/>
                  </a:lnTo>
                  <a:lnTo>
                    <a:pt x="751" y="3867"/>
                  </a:lnTo>
                  <a:lnTo>
                    <a:pt x="749" y="3865"/>
                  </a:lnTo>
                  <a:lnTo>
                    <a:pt x="747" y="3863"/>
                  </a:lnTo>
                  <a:lnTo>
                    <a:pt x="736" y="3848"/>
                  </a:lnTo>
                  <a:lnTo>
                    <a:pt x="732" y="3842"/>
                  </a:lnTo>
                  <a:lnTo>
                    <a:pt x="725" y="3839"/>
                  </a:lnTo>
                  <a:lnTo>
                    <a:pt x="725" y="3837"/>
                  </a:lnTo>
                  <a:lnTo>
                    <a:pt x="723" y="3831"/>
                  </a:lnTo>
                  <a:lnTo>
                    <a:pt x="721" y="3820"/>
                  </a:lnTo>
                  <a:lnTo>
                    <a:pt x="721" y="3818"/>
                  </a:lnTo>
                  <a:lnTo>
                    <a:pt x="727" y="3812"/>
                  </a:lnTo>
                  <a:lnTo>
                    <a:pt x="727" y="3807"/>
                  </a:lnTo>
                  <a:lnTo>
                    <a:pt x="727" y="3799"/>
                  </a:lnTo>
                  <a:lnTo>
                    <a:pt x="721" y="3782"/>
                  </a:lnTo>
                  <a:lnTo>
                    <a:pt x="721" y="3773"/>
                  </a:lnTo>
                  <a:lnTo>
                    <a:pt x="725" y="3756"/>
                  </a:lnTo>
                  <a:lnTo>
                    <a:pt x="727" y="3754"/>
                  </a:lnTo>
                  <a:lnTo>
                    <a:pt x="732" y="3750"/>
                  </a:lnTo>
                  <a:lnTo>
                    <a:pt x="732" y="3746"/>
                  </a:lnTo>
                  <a:lnTo>
                    <a:pt x="729" y="3735"/>
                  </a:lnTo>
                  <a:lnTo>
                    <a:pt x="729" y="3733"/>
                  </a:lnTo>
                  <a:lnTo>
                    <a:pt x="727" y="3731"/>
                  </a:lnTo>
                  <a:lnTo>
                    <a:pt x="727" y="3731"/>
                  </a:lnTo>
                  <a:lnTo>
                    <a:pt x="727" y="3729"/>
                  </a:lnTo>
                  <a:lnTo>
                    <a:pt x="729" y="3727"/>
                  </a:lnTo>
                  <a:lnTo>
                    <a:pt x="732" y="3725"/>
                  </a:lnTo>
                  <a:lnTo>
                    <a:pt x="732" y="3720"/>
                  </a:lnTo>
                  <a:lnTo>
                    <a:pt x="734" y="3716"/>
                  </a:lnTo>
                  <a:lnTo>
                    <a:pt x="734" y="3714"/>
                  </a:lnTo>
                  <a:lnTo>
                    <a:pt x="734" y="3705"/>
                  </a:lnTo>
                  <a:lnTo>
                    <a:pt x="734" y="3697"/>
                  </a:lnTo>
                  <a:lnTo>
                    <a:pt x="742" y="3686"/>
                  </a:lnTo>
                  <a:lnTo>
                    <a:pt x="744" y="3680"/>
                  </a:lnTo>
                  <a:lnTo>
                    <a:pt x="742" y="3665"/>
                  </a:lnTo>
                  <a:lnTo>
                    <a:pt x="725" y="3640"/>
                  </a:lnTo>
                  <a:lnTo>
                    <a:pt x="721" y="3618"/>
                  </a:lnTo>
                  <a:lnTo>
                    <a:pt x="723" y="3608"/>
                  </a:lnTo>
                  <a:lnTo>
                    <a:pt x="725" y="3599"/>
                  </a:lnTo>
                  <a:lnTo>
                    <a:pt x="727" y="3595"/>
                  </a:lnTo>
                  <a:lnTo>
                    <a:pt x="729" y="3591"/>
                  </a:lnTo>
                  <a:lnTo>
                    <a:pt x="729" y="3586"/>
                  </a:lnTo>
                  <a:lnTo>
                    <a:pt x="729" y="3580"/>
                  </a:lnTo>
                  <a:lnTo>
                    <a:pt x="732" y="3574"/>
                  </a:lnTo>
                  <a:lnTo>
                    <a:pt x="751" y="3540"/>
                  </a:lnTo>
                  <a:lnTo>
                    <a:pt x="753" y="3533"/>
                  </a:lnTo>
                  <a:lnTo>
                    <a:pt x="755" y="3523"/>
                  </a:lnTo>
                  <a:lnTo>
                    <a:pt x="755" y="3514"/>
                  </a:lnTo>
                  <a:lnTo>
                    <a:pt x="755" y="3501"/>
                  </a:lnTo>
                  <a:lnTo>
                    <a:pt x="761" y="3497"/>
                  </a:lnTo>
                  <a:lnTo>
                    <a:pt x="766" y="3493"/>
                  </a:lnTo>
                  <a:lnTo>
                    <a:pt x="770" y="3484"/>
                  </a:lnTo>
                  <a:lnTo>
                    <a:pt x="770" y="3478"/>
                  </a:lnTo>
                  <a:lnTo>
                    <a:pt x="768" y="3472"/>
                  </a:lnTo>
                  <a:lnTo>
                    <a:pt x="766" y="3465"/>
                  </a:lnTo>
                  <a:lnTo>
                    <a:pt x="764" y="3459"/>
                  </a:lnTo>
                  <a:lnTo>
                    <a:pt x="764" y="3453"/>
                  </a:lnTo>
                  <a:lnTo>
                    <a:pt x="764" y="3438"/>
                  </a:lnTo>
                  <a:lnTo>
                    <a:pt x="766" y="3431"/>
                  </a:lnTo>
                  <a:lnTo>
                    <a:pt x="768" y="3427"/>
                  </a:lnTo>
                  <a:lnTo>
                    <a:pt x="768" y="3423"/>
                  </a:lnTo>
                  <a:lnTo>
                    <a:pt x="770" y="3419"/>
                  </a:lnTo>
                  <a:lnTo>
                    <a:pt x="770" y="3408"/>
                  </a:lnTo>
                  <a:lnTo>
                    <a:pt x="770" y="3404"/>
                  </a:lnTo>
                  <a:lnTo>
                    <a:pt x="774" y="3399"/>
                  </a:lnTo>
                  <a:lnTo>
                    <a:pt x="783" y="3391"/>
                  </a:lnTo>
                  <a:lnTo>
                    <a:pt x="783" y="3387"/>
                  </a:lnTo>
                  <a:lnTo>
                    <a:pt x="776" y="3376"/>
                  </a:lnTo>
                  <a:lnTo>
                    <a:pt x="774" y="3359"/>
                  </a:lnTo>
                  <a:lnTo>
                    <a:pt x="776" y="3342"/>
                  </a:lnTo>
                  <a:lnTo>
                    <a:pt x="789" y="3316"/>
                  </a:lnTo>
                  <a:lnTo>
                    <a:pt x="791" y="3314"/>
                  </a:lnTo>
                  <a:lnTo>
                    <a:pt x="798" y="3312"/>
                  </a:lnTo>
                  <a:lnTo>
                    <a:pt x="802" y="3306"/>
                  </a:lnTo>
                  <a:lnTo>
                    <a:pt x="810" y="3295"/>
                  </a:lnTo>
                  <a:lnTo>
                    <a:pt x="815" y="3291"/>
                  </a:lnTo>
                  <a:lnTo>
                    <a:pt x="819" y="3287"/>
                  </a:lnTo>
                  <a:lnTo>
                    <a:pt x="821" y="3282"/>
                  </a:lnTo>
                  <a:lnTo>
                    <a:pt x="823" y="3278"/>
                  </a:lnTo>
                  <a:lnTo>
                    <a:pt x="821" y="3268"/>
                  </a:lnTo>
                  <a:lnTo>
                    <a:pt x="823" y="3263"/>
                  </a:lnTo>
                  <a:lnTo>
                    <a:pt x="827" y="3261"/>
                  </a:lnTo>
                  <a:lnTo>
                    <a:pt x="836" y="3259"/>
                  </a:lnTo>
                  <a:lnTo>
                    <a:pt x="838" y="3259"/>
                  </a:lnTo>
                  <a:lnTo>
                    <a:pt x="840" y="3257"/>
                  </a:lnTo>
                  <a:lnTo>
                    <a:pt x="840" y="3255"/>
                  </a:lnTo>
                  <a:lnTo>
                    <a:pt x="842" y="3248"/>
                  </a:lnTo>
                  <a:lnTo>
                    <a:pt x="842" y="3246"/>
                  </a:lnTo>
                  <a:lnTo>
                    <a:pt x="844" y="3244"/>
                  </a:lnTo>
                  <a:lnTo>
                    <a:pt x="844" y="3242"/>
                  </a:lnTo>
                  <a:lnTo>
                    <a:pt x="846" y="3242"/>
                  </a:lnTo>
                  <a:lnTo>
                    <a:pt x="859" y="3234"/>
                  </a:lnTo>
                  <a:lnTo>
                    <a:pt x="861" y="3234"/>
                  </a:lnTo>
                  <a:lnTo>
                    <a:pt x="866" y="3225"/>
                  </a:lnTo>
                  <a:lnTo>
                    <a:pt x="876" y="3180"/>
                  </a:lnTo>
                  <a:lnTo>
                    <a:pt x="885" y="3159"/>
                  </a:lnTo>
                  <a:lnTo>
                    <a:pt x="889" y="3151"/>
                  </a:lnTo>
                  <a:lnTo>
                    <a:pt x="885" y="3146"/>
                  </a:lnTo>
                  <a:lnTo>
                    <a:pt x="851" y="3144"/>
                  </a:lnTo>
                  <a:lnTo>
                    <a:pt x="795" y="3121"/>
                  </a:lnTo>
                  <a:lnTo>
                    <a:pt x="789" y="3121"/>
                  </a:lnTo>
                  <a:lnTo>
                    <a:pt x="770" y="3125"/>
                  </a:lnTo>
                  <a:lnTo>
                    <a:pt x="740" y="3119"/>
                  </a:lnTo>
                  <a:lnTo>
                    <a:pt x="738" y="3121"/>
                  </a:lnTo>
                  <a:lnTo>
                    <a:pt x="729" y="3125"/>
                  </a:lnTo>
                  <a:lnTo>
                    <a:pt x="725" y="3127"/>
                  </a:lnTo>
                  <a:lnTo>
                    <a:pt x="723" y="3127"/>
                  </a:lnTo>
                  <a:lnTo>
                    <a:pt x="715" y="3125"/>
                  </a:lnTo>
                  <a:lnTo>
                    <a:pt x="710" y="3125"/>
                  </a:lnTo>
                  <a:lnTo>
                    <a:pt x="706" y="3125"/>
                  </a:lnTo>
                  <a:lnTo>
                    <a:pt x="704" y="3127"/>
                  </a:lnTo>
                  <a:lnTo>
                    <a:pt x="700" y="3129"/>
                  </a:lnTo>
                  <a:lnTo>
                    <a:pt x="695" y="3129"/>
                  </a:lnTo>
                  <a:lnTo>
                    <a:pt x="691" y="3125"/>
                  </a:lnTo>
                  <a:lnTo>
                    <a:pt x="687" y="3119"/>
                  </a:lnTo>
                  <a:lnTo>
                    <a:pt x="685" y="3117"/>
                  </a:lnTo>
                  <a:lnTo>
                    <a:pt x="676" y="3115"/>
                  </a:lnTo>
                  <a:lnTo>
                    <a:pt x="661" y="3112"/>
                  </a:lnTo>
                  <a:lnTo>
                    <a:pt x="653" y="3108"/>
                  </a:lnTo>
                  <a:lnTo>
                    <a:pt x="649" y="3104"/>
                  </a:lnTo>
                  <a:lnTo>
                    <a:pt x="640" y="3091"/>
                  </a:lnTo>
                  <a:lnTo>
                    <a:pt x="634" y="3087"/>
                  </a:lnTo>
                  <a:lnTo>
                    <a:pt x="634" y="3085"/>
                  </a:lnTo>
                  <a:lnTo>
                    <a:pt x="636" y="3085"/>
                  </a:lnTo>
                  <a:lnTo>
                    <a:pt x="638" y="3083"/>
                  </a:lnTo>
                  <a:lnTo>
                    <a:pt x="634" y="3074"/>
                  </a:lnTo>
                  <a:lnTo>
                    <a:pt x="630" y="3074"/>
                  </a:lnTo>
                  <a:lnTo>
                    <a:pt x="615" y="3074"/>
                  </a:lnTo>
                  <a:lnTo>
                    <a:pt x="613" y="3068"/>
                  </a:lnTo>
                  <a:lnTo>
                    <a:pt x="606" y="3068"/>
                  </a:lnTo>
                  <a:lnTo>
                    <a:pt x="598" y="3072"/>
                  </a:lnTo>
                  <a:lnTo>
                    <a:pt x="591" y="3074"/>
                  </a:lnTo>
                  <a:lnTo>
                    <a:pt x="591" y="3078"/>
                  </a:lnTo>
                  <a:lnTo>
                    <a:pt x="589" y="3085"/>
                  </a:lnTo>
                  <a:lnTo>
                    <a:pt x="587" y="3089"/>
                  </a:lnTo>
                  <a:lnTo>
                    <a:pt x="585" y="3089"/>
                  </a:lnTo>
                  <a:lnTo>
                    <a:pt x="579" y="3091"/>
                  </a:lnTo>
                  <a:lnTo>
                    <a:pt x="576" y="3093"/>
                  </a:lnTo>
                  <a:lnTo>
                    <a:pt x="574" y="3095"/>
                  </a:lnTo>
                  <a:lnTo>
                    <a:pt x="570" y="3104"/>
                  </a:lnTo>
                  <a:lnTo>
                    <a:pt x="570" y="3106"/>
                  </a:lnTo>
                  <a:lnTo>
                    <a:pt x="568" y="3106"/>
                  </a:lnTo>
                  <a:lnTo>
                    <a:pt x="557" y="3102"/>
                  </a:lnTo>
                  <a:lnTo>
                    <a:pt x="528" y="3104"/>
                  </a:lnTo>
                  <a:lnTo>
                    <a:pt x="523" y="3102"/>
                  </a:lnTo>
                  <a:lnTo>
                    <a:pt x="517" y="3100"/>
                  </a:lnTo>
                  <a:lnTo>
                    <a:pt x="504" y="3091"/>
                  </a:lnTo>
                  <a:lnTo>
                    <a:pt x="502" y="3091"/>
                  </a:lnTo>
                  <a:lnTo>
                    <a:pt x="498" y="3095"/>
                  </a:lnTo>
                  <a:lnTo>
                    <a:pt x="500" y="3098"/>
                  </a:lnTo>
                  <a:lnTo>
                    <a:pt x="500" y="3100"/>
                  </a:lnTo>
                  <a:lnTo>
                    <a:pt x="500" y="3104"/>
                  </a:lnTo>
                  <a:lnTo>
                    <a:pt x="491" y="3110"/>
                  </a:lnTo>
                  <a:lnTo>
                    <a:pt x="483" y="3106"/>
                  </a:lnTo>
                  <a:lnTo>
                    <a:pt x="476" y="3091"/>
                  </a:lnTo>
                  <a:lnTo>
                    <a:pt x="476" y="3074"/>
                  </a:lnTo>
                  <a:lnTo>
                    <a:pt x="468" y="3074"/>
                  </a:lnTo>
                  <a:lnTo>
                    <a:pt x="447" y="3064"/>
                  </a:lnTo>
                  <a:lnTo>
                    <a:pt x="442" y="3064"/>
                  </a:lnTo>
                  <a:lnTo>
                    <a:pt x="432" y="3066"/>
                  </a:lnTo>
                  <a:lnTo>
                    <a:pt x="419" y="3064"/>
                  </a:lnTo>
                  <a:lnTo>
                    <a:pt x="415" y="3064"/>
                  </a:lnTo>
                  <a:lnTo>
                    <a:pt x="413" y="3072"/>
                  </a:lnTo>
                  <a:lnTo>
                    <a:pt x="417" y="3081"/>
                  </a:lnTo>
                  <a:lnTo>
                    <a:pt x="419" y="3089"/>
                  </a:lnTo>
                  <a:lnTo>
                    <a:pt x="415" y="3095"/>
                  </a:lnTo>
                  <a:lnTo>
                    <a:pt x="411" y="3098"/>
                  </a:lnTo>
                  <a:lnTo>
                    <a:pt x="396" y="3093"/>
                  </a:lnTo>
                  <a:lnTo>
                    <a:pt x="381" y="3095"/>
                  </a:lnTo>
                  <a:lnTo>
                    <a:pt x="377" y="3093"/>
                  </a:lnTo>
                  <a:lnTo>
                    <a:pt x="372" y="3087"/>
                  </a:lnTo>
                  <a:lnTo>
                    <a:pt x="372" y="3081"/>
                  </a:lnTo>
                  <a:lnTo>
                    <a:pt x="374" y="3074"/>
                  </a:lnTo>
                  <a:lnTo>
                    <a:pt x="370" y="3066"/>
                  </a:lnTo>
                  <a:lnTo>
                    <a:pt x="370" y="3066"/>
                  </a:lnTo>
                  <a:lnTo>
                    <a:pt x="366" y="3070"/>
                  </a:lnTo>
                  <a:lnTo>
                    <a:pt x="364" y="3070"/>
                  </a:lnTo>
                  <a:lnTo>
                    <a:pt x="362" y="3068"/>
                  </a:lnTo>
                  <a:lnTo>
                    <a:pt x="362" y="3064"/>
                  </a:lnTo>
                  <a:lnTo>
                    <a:pt x="362" y="3064"/>
                  </a:lnTo>
                  <a:lnTo>
                    <a:pt x="360" y="3061"/>
                  </a:lnTo>
                  <a:lnTo>
                    <a:pt x="355" y="3051"/>
                  </a:lnTo>
                  <a:lnTo>
                    <a:pt x="355" y="3051"/>
                  </a:lnTo>
                  <a:lnTo>
                    <a:pt x="349" y="3049"/>
                  </a:lnTo>
                  <a:lnTo>
                    <a:pt x="347" y="3047"/>
                  </a:lnTo>
                  <a:lnTo>
                    <a:pt x="347" y="3044"/>
                  </a:lnTo>
                  <a:lnTo>
                    <a:pt x="347" y="3040"/>
                  </a:lnTo>
                  <a:lnTo>
                    <a:pt x="347" y="3038"/>
                  </a:lnTo>
                  <a:lnTo>
                    <a:pt x="323" y="3019"/>
                  </a:lnTo>
                  <a:lnTo>
                    <a:pt x="317" y="3013"/>
                  </a:lnTo>
                  <a:lnTo>
                    <a:pt x="313" y="3006"/>
                  </a:lnTo>
                  <a:lnTo>
                    <a:pt x="315" y="3000"/>
                  </a:lnTo>
                  <a:lnTo>
                    <a:pt x="321" y="3000"/>
                  </a:lnTo>
                  <a:lnTo>
                    <a:pt x="321" y="2996"/>
                  </a:lnTo>
                  <a:lnTo>
                    <a:pt x="321" y="2993"/>
                  </a:lnTo>
                  <a:lnTo>
                    <a:pt x="302" y="2976"/>
                  </a:lnTo>
                  <a:lnTo>
                    <a:pt x="300" y="2974"/>
                  </a:lnTo>
                  <a:lnTo>
                    <a:pt x="300" y="2972"/>
                  </a:lnTo>
                  <a:lnTo>
                    <a:pt x="300" y="2970"/>
                  </a:lnTo>
                  <a:lnTo>
                    <a:pt x="300" y="2966"/>
                  </a:lnTo>
                  <a:lnTo>
                    <a:pt x="296" y="2961"/>
                  </a:lnTo>
                  <a:lnTo>
                    <a:pt x="289" y="2957"/>
                  </a:lnTo>
                  <a:lnTo>
                    <a:pt x="257" y="2944"/>
                  </a:lnTo>
                  <a:lnTo>
                    <a:pt x="255" y="2942"/>
                  </a:lnTo>
                  <a:lnTo>
                    <a:pt x="251" y="2944"/>
                  </a:lnTo>
                  <a:lnTo>
                    <a:pt x="245" y="2949"/>
                  </a:lnTo>
                  <a:lnTo>
                    <a:pt x="243" y="2951"/>
                  </a:lnTo>
                  <a:lnTo>
                    <a:pt x="238" y="2951"/>
                  </a:lnTo>
                  <a:lnTo>
                    <a:pt x="238" y="2947"/>
                  </a:lnTo>
                  <a:lnTo>
                    <a:pt x="236" y="2932"/>
                  </a:lnTo>
                  <a:lnTo>
                    <a:pt x="238" y="2908"/>
                  </a:lnTo>
                  <a:lnTo>
                    <a:pt x="236" y="2893"/>
                  </a:lnTo>
                  <a:lnTo>
                    <a:pt x="238" y="2887"/>
                  </a:lnTo>
                  <a:lnTo>
                    <a:pt x="243" y="2879"/>
                  </a:lnTo>
                  <a:lnTo>
                    <a:pt x="249" y="2868"/>
                  </a:lnTo>
                  <a:lnTo>
                    <a:pt x="253" y="2859"/>
                  </a:lnTo>
                  <a:lnTo>
                    <a:pt x="255" y="2855"/>
                  </a:lnTo>
                  <a:lnTo>
                    <a:pt x="255" y="2853"/>
                  </a:lnTo>
                  <a:lnTo>
                    <a:pt x="255" y="2851"/>
                  </a:lnTo>
                  <a:lnTo>
                    <a:pt x="253" y="2849"/>
                  </a:lnTo>
                  <a:lnTo>
                    <a:pt x="251" y="2847"/>
                  </a:lnTo>
                  <a:lnTo>
                    <a:pt x="249" y="2845"/>
                  </a:lnTo>
                  <a:lnTo>
                    <a:pt x="255" y="2838"/>
                  </a:lnTo>
                  <a:lnTo>
                    <a:pt x="277" y="2819"/>
                  </a:lnTo>
                  <a:lnTo>
                    <a:pt x="277" y="2819"/>
                  </a:lnTo>
                  <a:lnTo>
                    <a:pt x="274" y="2817"/>
                  </a:lnTo>
                  <a:lnTo>
                    <a:pt x="274" y="2813"/>
                  </a:lnTo>
                  <a:lnTo>
                    <a:pt x="277" y="2813"/>
                  </a:lnTo>
                  <a:lnTo>
                    <a:pt x="279" y="2813"/>
                  </a:lnTo>
                  <a:lnTo>
                    <a:pt x="277" y="2811"/>
                  </a:lnTo>
                  <a:lnTo>
                    <a:pt x="274" y="2806"/>
                  </a:lnTo>
                  <a:lnTo>
                    <a:pt x="274" y="2802"/>
                  </a:lnTo>
                  <a:lnTo>
                    <a:pt x="274" y="2798"/>
                  </a:lnTo>
                  <a:lnTo>
                    <a:pt x="277" y="2796"/>
                  </a:lnTo>
                  <a:lnTo>
                    <a:pt x="277" y="2794"/>
                  </a:lnTo>
                  <a:lnTo>
                    <a:pt x="277" y="2791"/>
                  </a:lnTo>
                  <a:lnTo>
                    <a:pt x="274" y="2787"/>
                  </a:lnTo>
                  <a:lnTo>
                    <a:pt x="277" y="2777"/>
                  </a:lnTo>
                  <a:lnTo>
                    <a:pt x="277" y="2774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7" y="2770"/>
                  </a:lnTo>
                  <a:lnTo>
                    <a:pt x="274" y="2768"/>
                  </a:lnTo>
                  <a:lnTo>
                    <a:pt x="274" y="2768"/>
                  </a:lnTo>
                  <a:lnTo>
                    <a:pt x="264" y="2766"/>
                  </a:lnTo>
                  <a:lnTo>
                    <a:pt x="247" y="2768"/>
                  </a:lnTo>
                  <a:lnTo>
                    <a:pt x="240" y="2766"/>
                  </a:lnTo>
                  <a:lnTo>
                    <a:pt x="236" y="2764"/>
                  </a:lnTo>
                  <a:lnTo>
                    <a:pt x="226" y="2755"/>
                  </a:lnTo>
                  <a:lnTo>
                    <a:pt x="219" y="2751"/>
                  </a:lnTo>
                  <a:lnTo>
                    <a:pt x="215" y="2751"/>
                  </a:lnTo>
                  <a:lnTo>
                    <a:pt x="211" y="2755"/>
                  </a:lnTo>
                  <a:lnTo>
                    <a:pt x="209" y="2755"/>
                  </a:lnTo>
                  <a:lnTo>
                    <a:pt x="209" y="2753"/>
                  </a:lnTo>
                  <a:lnTo>
                    <a:pt x="204" y="2745"/>
                  </a:lnTo>
                  <a:lnTo>
                    <a:pt x="202" y="2743"/>
                  </a:lnTo>
                  <a:lnTo>
                    <a:pt x="198" y="2740"/>
                  </a:lnTo>
                  <a:lnTo>
                    <a:pt x="185" y="2736"/>
                  </a:lnTo>
                  <a:lnTo>
                    <a:pt x="179" y="2730"/>
                  </a:lnTo>
                  <a:lnTo>
                    <a:pt x="166" y="2704"/>
                  </a:lnTo>
                  <a:lnTo>
                    <a:pt x="160" y="2696"/>
                  </a:lnTo>
                  <a:lnTo>
                    <a:pt x="158" y="2704"/>
                  </a:lnTo>
                  <a:lnTo>
                    <a:pt x="153" y="2700"/>
                  </a:lnTo>
                  <a:lnTo>
                    <a:pt x="147" y="2685"/>
                  </a:lnTo>
                  <a:lnTo>
                    <a:pt x="141" y="2677"/>
                  </a:lnTo>
                  <a:lnTo>
                    <a:pt x="138" y="2672"/>
                  </a:lnTo>
                  <a:lnTo>
                    <a:pt x="141" y="2666"/>
                  </a:lnTo>
                  <a:lnTo>
                    <a:pt x="136" y="2655"/>
                  </a:lnTo>
                  <a:lnTo>
                    <a:pt x="134" y="2651"/>
                  </a:lnTo>
                  <a:lnTo>
                    <a:pt x="130" y="2651"/>
                  </a:lnTo>
                  <a:lnTo>
                    <a:pt x="134" y="2645"/>
                  </a:lnTo>
                  <a:lnTo>
                    <a:pt x="134" y="2643"/>
                  </a:lnTo>
                  <a:lnTo>
                    <a:pt x="134" y="2643"/>
                  </a:lnTo>
                  <a:lnTo>
                    <a:pt x="132" y="2643"/>
                  </a:lnTo>
                  <a:lnTo>
                    <a:pt x="130" y="2643"/>
                  </a:lnTo>
                  <a:lnTo>
                    <a:pt x="132" y="2628"/>
                  </a:lnTo>
                  <a:lnTo>
                    <a:pt x="132" y="2619"/>
                  </a:lnTo>
                  <a:lnTo>
                    <a:pt x="134" y="2613"/>
                  </a:lnTo>
                  <a:lnTo>
                    <a:pt x="136" y="2609"/>
                  </a:lnTo>
                  <a:lnTo>
                    <a:pt x="138" y="2604"/>
                  </a:lnTo>
                  <a:lnTo>
                    <a:pt x="136" y="2602"/>
                  </a:lnTo>
                  <a:lnTo>
                    <a:pt x="132" y="2600"/>
                  </a:lnTo>
                  <a:lnTo>
                    <a:pt x="134" y="2598"/>
                  </a:lnTo>
                  <a:lnTo>
                    <a:pt x="134" y="2592"/>
                  </a:lnTo>
                  <a:lnTo>
                    <a:pt x="134" y="2590"/>
                  </a:lnTo>
                  <a:lnTo>
                    <a:pt x="136" y="2587"/>
                  </a:lnTo>
                  <a:lnTo>
                    <a:pt x="145" y="2587"/>
                  </a:lnTo>
                  <a:lnTo>
                    <a:pt x="147" y="2585"/>
                  </a:lnTo>
                  <a:lnTo>
                    <a:pt x="147" y="2579"/>
                  </a:lnTo>
                  <a:lnTo>
                    <a:pt x="147" y="2575"/>
                  </a:lnTo>
                  <a:lnTo>
                    <a:pt x="145" y="2568"/>
                  </a:lnTo>
                  <a:lnTo>
                    <a:pt x="141" y="2564"/>
                  </a:lnTo>
                  <a:lnTo>
                    <a:pt x="143" y="2558"/>
                  </a:lnTo>
                  <a:lnTo>
                    <a:pt x="151" y="2553"/>
                  </a:lnTo>
                  <a:lnTo>
                    <a:pt x="153" y="2547"/>
                  </a:lnTo>
                  <a:lnTo>
                    <a:pt x="160" y="2543"/>
                  </a:lnTo>
                  <a:lnTo>
                    <a:pt x="175" y="2538"/>
                  </a:lnTo>
                  <a:lnTo>
                    <a:pt x="179" y="2532"/>
                  </a:lnTo>
                  <a:lnTo>
                    <a:pt x="177" y="2528"/>
                  </a:lnTo>
                  <a:lnTo>
                    <a:pt x="177" y="2524"/>
                  </a:lnTo>
                  <a:lnTo>
                    <a:pt x="179" y="2517"/>
                  </a:lnTo>
                  <a:lnTo>
                    <a:pt x="183" y="2513"/>
                  </a:lnTo>
                  <a:lnTo>
                    <a:pt x="187" y="2511"/>
                  </a:lnTo>
                  <a:lnTo>
                    <a:pt x="189" y="2511"/>
                  </a:lnTo>
                  <a:lnTo>
                    <a:pt x="194" y="2511"/>
                  </a:lnTo>
                  <a:lnTo>
                    <a:pt x="198" y="2513"/>
                  </a:lnTo>
                  <a:lnTo>
                    <a:pt x="206" y="2511"/>
                  </a:lnTo>
                  <a:lnTo>
                    <a:pt x="211" y="2504"/>
                  </a:lnTo>
                  <a:lnTo>
                    <a:pt x="211" y="2498"/>
                  </a:lnTo>
                  <a:lnTo>
                    <a:pt x="196" y="2479"/>
                  </a:lnTo>
                  <a:lnTo>
                    <a:pt x="196" y="2473"/>
                  </a:lnTo>
                  <a:lnTo>
                    <a:pt x="198" y="2466"/>
                  </a:lnTo>
                  <a:lnTo>
                    <a:pt x="198" y="2453"/>
                  </a:lnTo>
                  <a:lnTo>
                    <a:pt x="198" y="2445"/>
                  </a:lnTo>
                  <a:lnTo>
                    <a:pt x="196" y="2443"/>
                  </a:lnTo>
                  <a:lnTo>
                    <a:pt x="194" y="2443"/>
                  </a:lnTo>
                  <a:lnTo>
                    <a:pt x="192" y="2439"/>
                  </a:lnTo>
                  <a:lnTo>
                    <a:pt x="189" y="2432"/>
                  </a:lnTo>
                  <a:lnTo>
                    <a:pt x="187" y="2428"/>
                  </a:lnTo>
                  <a:lnTo>
                    <a:pt x="187" y="2424"/>
                  </a:lnTo>
                  <a:lnTo>
                    <a:pt x="192" y="2422"/>
                  </a:lnTo>
                  <a:lnTo>
                    <a:pt x="185" y="2422"/>
                  </a:lnTo>
                  <a:lnTo>
                    <a:pt x="170" y="2419"/>
                  </a:lnTo>
                  <a:lnTo>
                    <a:pt x="166" y="2417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4" y="2415"/>
                  </a:lnTo>
                  <a:lnTo>
                    <a:pt x="162" y="2417"/>
                  </a:lnTo>
                  <a:lnTo>
                    <a:pt x="151" y="2422"/>
                  </a:lnTo>
                  <a:lnTo>
                    <a:pt x="149" y="2422"/>
                  </a:lnTo>
                  <a:lnTo>
                    <a:pt x="145" y="2419"/>
                  </a:lnTo>
                  <a:lnTo>
                    <a:pt x="143" y="2413"/>
                  </a:lnTo>
                  <a:lnTo>
                    <a:pt x="138" y="2411"/>
                  </a:lnTo>
                  <a:lnTo>
                    <a:pt x="143" y="2407"/>
                  </a:lnTo>
                  <a:lnTo>
                    <a:pt x="138" y="2407"/>
                  </a:lnTo>
                  <a:lnTo>
                    <a:pt x="134" y="2407"/>
                  </a:lnTo>
                  <a:lnTo>
                    <a:pt x="134" y="2402"/>
                  </a:lnTo>
                  <a:lnTo>
                    <a:pt x="136" y="2400"/>
                  </a:lnTo>
                  <a:lnTo>
                    <a:pt x="130" y="2392"/>
                  </a:lnTo>
                  <a:lnTo>
                    <a:pt x="136" y="2383"/>
                  </a:lnTo>
                  <a:lnTo>
                    <a:pt x="145" y="2373"/>
                  </a:lnTo>
                  <a:lnTo>
                    <a:pt x="153" y="2368"/>
                  </a:lnTo>
                  <a:lnTo>
                    <a:pt x="153" y="2366"/>
                  </a:lnTo>
                  <a:lnTo>
                    <a:pt x="155" y="2362"/>
                  </a:lnTo>
                  <a:lnTo>
                    <a:pt x="158" y="2358"/>
                  </a:lnTo>
                  <a:lnTo>
                    <a:pt x="158" y="2354"/>
                  </a:lnTo>
                  <a:lnTo>
                    <a:pt x="134" y="2356"/>
                  </a:lnTo>
                  <a:lnTo>
                    <a:pt x="128" y="2351"/>
                  </a:lnTo>
                  <a:lnTo>
                    <a:pt x="121" y="2345"/>
                  </a:lnTo>
                  <a:lnTo>
                    <a:pt x="126" y="2341"/>
                  </a:lnTo>
                  <a:lnTo>
                    <a:pt x="104" y="2313"/>
                  </a:lnTo>
                  <a:lnTo>
                    <a:pt x="98" y="2307"/>
                  </a:lnTo>
                  <a:lnTo>
                    <a:pt x="92" y="2307"/>
                  </a:lnTo>
                  <a:lnTo>
                    <a:pt x="79" y="2311"/>
                  </a:lnTo>
                  <a:lnTo>
                    <a:pt x="75" y="2311"/>
                  </a:lnTo>
                  <a:lnTo>
                    <a:pt x="73" y="2307"/>
                  </a:lnTo>
                  <a:lnTo>
                    <a:pt x="75" y="2303"/>
                  </a:lnTo>
                  <a:lnTo>
                    <a:pt x="73" y="2296"/>
                  </a:lnTo>
                  <a:lnTo>
                    <a:pt x="68" y="2294"/>
                  </a:lnTo>
                  <a:lnTo>
                    <a:pt x="66" y="2294"/>
                  </a:lnTo>
                  <a:lnTo>
                    <a:pt x="66" y="2292"/>
                  </a:lnTo>
                  <a:lnTo>
                    <a:pt x="66" y="2292"/>
                  </a:lnTo>
                  <a:lnTo>
                    <a:pt x="68" y="2290"/>
                  </a:lnTo>
                  <a:lnTo>
                    <a:pt x="68" y="2283"/>
                  </a:lnTo>
                  <a:lnTo>
                    <a:pt x="66" y="2281"/>
                  </a:lnTo>
                  <a:lnTo>
                    <a:pt x="62" y="2279"/>
                  </a:lnTo>
                  <a:lnTo>
                    <a:pt x="60" y="2275"/>
                  </a:lnTo>
                  <a:lnTo>
                    <a:pt x="58" y="2269"/>
                  </a:lnTo>
                  <a:lnTo>
                    <a:pt x="62" y="2269"/>
                  </a:lnTo>
                  <a:lnTo>
                    <a:pt x="66" y="2264"/>
                  </a:lnTo>
                  <a:lnTo>
                    <a:pt x="68" y="2258"/>
                  </a:lnTo>
                  <a:lnTo>
                    <a:pt x="66" y="2254"/>
                  </a:lnTo>
                  <a:lnTo>
                    <a:pt x="66" y="2249"/>
                  </a:lnTo>
                  <a:lnTo>
                    <a:pt x="68" y="2243"/>
                  </a:lnTo>
                  <a:lnTo>
                    <a:pt x="73" y="2241"/>
                  </a:lnTo>
                  <a:lnTo>
                    <a:pt x="81" y="2241"/>
                  </a:lnTo>
                  <a:lnTo>
                    <a:pt x="83" y="2237"/>
                  </a:lnTo>
                  <a:lnTo>
                    <a:pt x="85" y="2230"/>
                  </a:lnTo>
                  <a:lnTo>
                    <a:pt x="85" y="2226"/>
                  </a:lnTo>
                  <a:lnTo>
                    <a:pt x="81" y="2215"/>
                  </a:lnTo>
                  <a:lnTo>
                    <a:pt x="81" y="2213"/>
                  </a:lnTo>
                  <a:lnTo>
                    <a:pt x="83" y="2209"/>
                  </a:lnTo>
                  <a:lnTo>
                    <a:pt x="83" y="2207"/>
                  </a:lnTo>
                  <a:lnTo>
                    <a:pt x="73" y="2205"/>
                  </a:lnTo>
                  <a:lnTo>
                    <a:pt x="64" y="2201"/>
                  </a:lnTo>
                  <a:lnTo>
                    <a:pt x="62" y="2198"/>
                  </a:lnTo>
                  <a:lnTo>
                    <a:pt x="60" y="2194"/>
                  </a:lnTo>
                  <a:lnTo>
                    <a:pt x="60" y="2186"/>
                  </a:lnTo>
                  <a:lnTo>
                    <a:pt x="60" y="2181"/>
                  </a:lnTo>
                  <a:lnTo>
                    <a:pt x="62" y="2177"/>
                  </a:lnTo>
                  <a:lnTo>
                    <a:pt x="62" y="2175"/>
                  </a:lnTo>
                  <a:lnTo>
                    <a:pt x="49" y="2177"/>
                  </a:lnTo>
                  <a:lnTo>
                    <a:pt x="41" y="2175"/>
                  </a:lnTo>
                  <a:lnTo>
                    <a:pt x="36" y="2175"/>
                  </a:lnTo>
                  <a:lnTo>
                    <a:pt x="32" y="2175"/>
                  </a:lnTo>
                  <a:lnTo>
                    <a:pt x="24" y="2181"/>
                  </a:lnTo>
                  <a:lnTo>
                    <a:pt x="19" y="2181"/>
                  </a:lnTo>
                  <a:lnTo>
                    <a:pt x="17" y="2169"/>
                  </a:lnTo>
                  <a:lnTo>
                    <a:pt x="11" y="2154"/>
                  </a:lnTo>
                  <a:lnTo>
                    <a:pt x="9" y="2143"/>
                  </a:lnTo>
                  <a:lnTo>
                    <a:pt x="17" y="2137"/>
                  </a:lnTo>
                  <a:lnTo>
                    <a:pt x="21" y="2139"/>
                  </a:lnTo>
                  <a:lnTo>
                    <a:pt x="26" y="2143"/>
                  </a:lnTo>
                  <a:lnTo>
                    <a:pt x="32" y="2147"/>
                  </a:lnTo>
                  <a:lnTo>
                    <a:pt x="36" y="2147"/>
                  </a:lnTo>
                  <a:lnTo>
                    <a:pt x="41" y="2141"/>
                  </a:lnTo>
                  <a:lnTo>
                    <a:pt x="45" y="2128"/>
                  </a:lnTo>
                  <a:lnTo>
                    <a:pt x="49" y="2124"/>
                  </a:lnTo>
                  <a:lnTo>
                    <a:pt x="79" y="2096"/>
                  </a:lnTo>
                  <a:lnTo>
                    <a:pt x="96" y="2086"/>
                  </a:lnTo>
                  <a:lnTo>
                    <a:pt x="100" y="2079"/>
                  </a:lnTo>
                  <a:lnTo>
                    <a:pt x="92" y="2073"/>
                  </a:lnTo>
                  <a:lnTo>
                    <a:pt x="100" y="2067"/>
                  </a:lnTo>
                  <a:lnTo>
                    <a:pt x="102" y="2064"/>
                  </a:lnTo>
                  <a:lnTo>
                    <a:pt x="94" y="2062"/>
                  </a:lnTo>
                  <a:lnTo>
                    <a:pt x="79" y="2075"/>
                  </a:lnTo>
                  <a:lnTo>
                    <a:pt x="70" y="2071"/>
                  </a:lnTo>
                  <a:lnTo>
                    <a:pt x="68" y="2062"/>
                  </a:lnTo>
                  <a:lnTo>
                    <a:pt x="68" y="2050"/>
                  </a:lnTo>
                  <a:lnTo>
                    <a:pt x="70" y="2039"/>
                  </a:lnTo>
                  <a:lnTo>
                    <a:pt x="73" y="2035"/>
                  </a:lnTo>
                  <a:lnTo>
                    <a:pt x="79" y="2026"/>
                  </a:lnTo>
                  <a:lnTo>
                    <a:pt x="94" y="1994"/>
                  </a:lnTo>
                  <a:lnTo>
                    <a:pt x="96" y="1990"/>
                  </a:lnTo>
                  <a:lnTo>
                    <a:pt x="104" y="1984"/>
                  </a:lnTo>
                  <a:lnTo>
                    <a:pt x="107" y="1979"/>
                  </a:lnTo>
                  <a:lnTo>
                    <a:pt x="109" y="1973"/>
                  </a:lnTo>
                  <a:lnTo>
                    <a:pt x="109" y="1960"/>
                  </a:lnTo>
                  <a:lnTo>
                    <a:pt x="109" y="1956"/>
                  </a:lnTo>
                  <a:lnTo>
                    <a:pt x="104" y="1950"/>
                  </a:lnTo>
                  <a:lnTo>
                    <a:pt x="104" y="1941"/>
                  </a:lnTo>
                  <a:lnTo>
                    <a:pt x="104" y="1931"/>
                  </a:lnTo>
                  <a:lnTo>
                    <a:pt x="104" y="1920"/>
                  </a:lnTo>
                  <a:lnTo>
                    <a:pt x="102" y="1911"/>
                  </a:lnTo>
                  <a:lnTo>
                    <a:pt x="100" y="1894"/>
                  </a:lnTo>
                  <a:lnTo>
                    <a:pt x="85" y="1880"/>
                  </a:lnTo>
                  <a:lnTo>
                    <a:pt x="62" y="1852"/>
                  </a:lnTo>
                  <a:lnTo>
                    <a:pt x="60" y="1846"/>
                  </a:lnTo>
                  <a:lnTo>
                    <a:pt x="60" y="1839"/>
                  </a:lnTo>
                  <a:lnTo>
                    <a:pt x="64" y="1826"/>
                  </a:lnTo>
                  <a:lnTo>
                    <a:pt x="41" y="1818"/>
                  </a:lnTo>
                  <a:lnTo>
                    <a:pt x="32" y="1809"/>
                  </a:lnTo>
                  <a:lnTo>
                    <a:pt x="36" y="1795"/>
                  </a:lnTo>
                  <a:lnTo>
                    <a:pt x="32" y="1792"/>
                  </a:lnTo>
                  <a:lnTo>
                    <a:pt x="24" y="1786"/>
                  </a:lnTo>
                  <a:lnTo>
                    <a:pt x="21" y="1786"/>
                  </a:lnTo>
                  <a:lnTo>
                    <a:pt x="11" y="1786"/>
                  </a:lnTo>
                  <a:lnTo>
                    <a:pt x="9" y="1786"/>
                  </a:lnTo>
                  <a:lnTo>
                    <a:pt x="9" y="1780"/>
                  </a:lnTo>
                  <a:lnTo>
                    <a:pt x="15" y="1771"/>
                  </a:lnTo>
                  <a:lnTo>
                    <a:pt x="13" y="1761"/>
                  </a:lnTo>
                  <a:lnTo>
                    <a:pt x="9" y="1752"/>
                  </a:lnTo>
                  <a:lnTo>
                    <a:pt x="0" y="1748"/>
                  </a:lnTo>
                  <a:lnTo>
                    <a:pt x="2" y="1741"/>
                  </a:lnTo>
                  <a:lnTo>
                    <a:pt x="7" y="1737"/>
                  </a:lnTo>
                  <a:lnTo>
                    <a:pt x="19" y="1735"/>
                  </a:lnTo>
                  <a:lnTo>
                    <a:pt x="26" y="1731"/>
                  </a:lnTo>
                  <a:lnTo>
                    <a:pt x="32" y="1727"/>
                  </a:lnTo>
                  <a:lnTo>
                    <a:pt x="36" y="1724"/>
                  </a:lnTo>
                  <a:lnTo>
                    <a:pt x="49" y="1718"/>
                  </a:lnTo>
                  <a:lnTo>
                    <a:pt x="60" y="1720"/>
                  </a:lnTo>
                  <a:lnTo>
                    <a:pt x="68" y="1722"/>
                  </a:lnTo>
                  <a:lnTo>
                    <a:pt x="73" y="1722"/>
                  </a:lnTo>
                  <a:lnTo>
                    <a:pt x="68" y="1716"/>
                  </a:lnTo>
                  <a:lnTo>
                    <a:pt x="55" y="1705"/>
                  </a:lnTo>
                  <a:lnTo>
                    <a:pt x="51" y="1703"/>
                  </a:lnTo>
                  <a:lnTo>
                    <a:pt x="62" y="1697"/>
                  </a:lnTo>
                  <a:lnTo>
                    <a:pt x="73" y="1699"/>
                  </a:lnTo>
                  <a:lnTo>
                    <a:pt x="83" y="1707"/>
                  </a:lnTo>
                  <a:lnTo>
                    <a:pt x="94" y="1712"/>
                  </a:lnTo>
                  <a:lnTo>
                    <a:pt x="104" y="1707"/>
                  </a:lnTo>
                  <a:lnTo>
                    <a:pt x="107" y="1707"/>
                  </a:lnTo>
                  <a:lnTo>
                    <a:pt x="109" y="1709"/>
                  </a:lnTo>
                  <a:lnTo>
                    <a:pt x="113" y="1716"/>
                  </a:lnTo>
                  <a:lnTo>
                    <a:pt x="115" y="1718"/>
                  </a:lnTo>
                  <a:lnTo>
                    <a:pt x="128" y="1718"/>
                  </a:lnTo>
                  <a:lnTo>
                    <a:pt x="132" y="1722"/>
                  </a:lnTo>
                  <a:lnTo>
                    <a:pt x="134" y="1729"/>
                  </a:lnTo>
                  <a:lnTo>
                    <a:pt x="145" y="1724"/>
                  </a:lnTo>
                  <a:lnTo>
                    <a:pt x="147" y="1720"/>
                  </a:lnTo>
                  <a:lnTo>
                    <a:pt x="143" y="1707"/>
                  </a:lnTo>
                  <a:lnTo>
                    <a:pt x="164" y="1714"/>
                  </a:lnTo>
                  <a:lnTo>
                    <a:pt x="170" y="1712"/>
                  </a:lnTo>
                  <a:lnTo>
                    <a:pt x="175" y="1709"/>
                  </a:lnTo>
                  <a:lnTo>
                    <a:pt x="189" y="1697"/>
                  </a:lnTo>
                  <a:lnTo>
                    <a:pt x="221" y="1682"/>
                  </a:lnTo>
                  <a:lnTo>
                    <a:pt x="249" y="1680"/>
                  </a:lnTo>
                  <a:lnTo>
                    <a:pt x="257" y="1673"/>
                  </a:lnTo>
                  <a:lnTo>
                    <a:pt x="264" y="1665"/>
                  </a:lnTo>
                  <a:lnTo>
                    <a:pt x="270" y="1650"/>
                  </a:lnTo>
                  <a:lnTo>
                    <a:pt x="272" y="1648"/>
                  </a:lnTo>
                  <a:lnTo>
                    <a:pt x="274" y="1648"/>
                  </a:lnTo>
                  <a:lnTo>
                    <a:pt x="277" y="1646"/>
                  </a:lnTo>
                  <a:lnTo>
                    <a:pt x="277" y="1639"/>
                  </a:lnTo>
                  <a:lnTo>
                    <a:pt x="274" y="1635"/>
                  </a:lnTo>
                  <a:lnTo>
                    <a:pt x="272" y="1633"/>
                  </a:lnTo>
                  <a:lnTo>
                    <a:pt x="264" y="1624"/>
                  </a:lnTo>
                  <a:lnTo>
                    <a:pt x="243" y="1616"/>
                  </a:lnTo>
                  <a:lnTo>
                    <a:pt x="234" y="1614"/>
                  </a:lnTo>
                  <a:lnTo>
                    <a:pt x="230" y="1612"/>
                  </a:lnTo>
                  <a:lnTo>
                    <a:pt x="228" y="1603"/>
                  </a:lnTo>
                  <a:lnTo>
                    <a:pt x="230" y="1597"/>
                  </a:lnTo>
                  <a:lnTo>
                    <a:pt x="232" y="1597"/>
                  </a:lnTo>
                  <a:lnTo>
                    <a:pt x="236" y="1595"/>
                  </a:lnTo>
                  <a:lnTo>
                    <a:pt x="238" y="1593"/>
                  </a:lnTo>
                  <a:lnTo>
                    <a:pt x="243" y="1590"/>
                  </a:lnTo>
                  <a:lnTo>
                    <a:pt x="243" y="1582"/>
                  </a:lnTo>
                  <a:lnTo>
                    <a:pt x="245" y="1580"/>
                  </a:lnTo>
                  <a:lnTo>
                    <a:pt x="249" y="1573"/>
                  </a:lnTo>
                  <a:lnTo>
                    <a:pt x="255" y="1571"/>
                  </a:lnTo>
                  <a:lnTo>
                    <a:pt x="274" y="1567"/>
                  </a:lnTo>
                  <a:lnTo>
                    <a:pt x="279" y="1563"/>
                  </a:lnTo>
                  <a:lnTo>
                    <a:pt x="285" y="1548"/>
                  </a:lnTo>
                  <a:lnTo>
                    <a:pt x="289" y="1542"/>
                  </a:lnTo>
                  <a:lnTo>
                    <a:pt x="302" y="1533"/>
                  </a:lnTo>
                  <a:lnTo>
                    <a:pt x="309" y="1527"/>
                  </a:lnTo>
                  <a:lnTo>
                    <a:pt x="315" y="1514"/>
                  </a:lnTo>
                  <a:lnTo>
                    <a:pt x="317" y="1510"/>
                  </a:lnTo>
                  <a:lnTo>
                    <a:pt x="332" y="1501"/>
                  </a:lnTo>
                  <a:lnTo>
                    <a:pt x="332" y="1497"/>
                  </a:lnTo>
                  <a:lnTo>
                    <a:pt x="330" y="1493"/>
                  </a:lnTo>
                  <a:lnTo>
                    <a:pt x="326" y="1482"/>
                  </a:lnTo>
                  <a:lnTo>
                    <a:pt x="323" y="1474"/>
                  </a:lnTo>
                  <a:lnTo>
                    <a:pt x="326" y="1465"/>
                  </a:lnTo>
                  <a:lnTo>
                    <a:pt x="330" y="1450"/>
                  </a:lnTo>
                  <a:lnTo>
                    <a:pt x="332" y="1431"/>
                  </a:lnTo>
                  <a:lnTo>
                    <a:pt x="326" y="1418"/>
                  </a:lnTo>
                  <a:lnTo>
                    <a:pt x="304" y="1389"/>
                  </a:lnTo>
                  <a:lnTo>
                    <a:pt x="302" y="1391"/>
                  </a:lnTo>
                  <a:lnTo>
                    <a:pt x="300" y="1393"/>
                  </a:lnTo>
                  <a:lnTo>
                    <a:pt x="298" y="1397"/>
                  </a:lnTo>
                  <a:lnTo>
                    <a:pt x="289" y="1399"/>
                  </a:lnTo>
                  <a:lnTo>
                    <a:pt x="281" y="1401"/>
                  </a:lnTo>
                  <a:lnTo>
                    <a:pt x="272" y="1399"/>
                  </a:lnTo>
                  <a:lnTo>
                    <a:pt x="255" y="1395"/>
                  </a:lnTo>
                  <a:lnTo>
                    <a:pt x="230" y="1393"/>
                  </a:lnTo>
                  <a:lnTo>
                    <a:pt x="221" y="1391"/>
                  </a:lnTo>
                  <a:lnTo>
                    <a:pt x="215" y="1384"/>
                  </a:lnTo>
                  <a:lnTo>
                    <a:pt x="213" y="1376"/>
                  </a:lnTo>
                  <a:lnTo>
                    <a:pt x="211" y="1367"/>
                  </a:lnTo>
                  <a:lnTo>
                    <a:pt x="209" y="1359"/>
                  </a:lnTo>
                  <a:lnTo>
                    <a:pt x="204" y="1350"/>
                  </a:lnTo>
                  <a:lnTo>
                    <a:pt x="209" y="1350"/>
                  </a:lnTo>
                  <a:lnTo>
                    <a:pt x="226" y="1340"/>
                  </a:lnTo>
                  <a:lnTo>
                    <a:pt x="215" y="1331"/>
                  </a:lnTo>
                  <a:lnTo>
                    <a:pt x="213" y="1329"/>
                  </a:lnTo>
                  <a:lnTo>
                    <a:pt x="211" y="1325"/>
                  </a:lnTo>
                  <a:lnTo>
                    <a:pt x="213" y="1318"/>
                  </a:lnTo>
                  <a:lnTo>
                    <a:pt x="213" y="1314"/>
                  </a:lnTo>
                  <a:lnTo>
                    <a:pt x="211" y="1310"/>
                  </a:lnTo>
                  <a:lnTo>
                    <a:pt x="219" y="1301"/>
                  </a:lnTo>
                  <a:lnTo>
                    <a:pt x="230" y="1297"/>
                  </a:lnTo>
                  <a:lnTo>
                    <a:pt x="260" y="1293"/>
                  </a:lnTo>
                  <a:lnTo>
                    <a:pt x="277" y="1297"/>
                  </a:lnTo>
                  <a:lnTo>
                    <a:pt x="291" y="1293"/>
                  </a:lnTo>
                  <a:lnTo>
                    <a:pt x="298" y="1295"/>
                  </a:lnTo>
                  <a:lnTo>
                    <a:pt x="309" y="1297"/>
                  </a:lnTo>
                  <a:lnTo>
                    <a:pt x="313" y="1286"/>
                  </a:lnTo>
                  <a:lnTo>
                    <a:pt x="315" y="1267"/>
                  </a:lnTo>
                  <a:lnTo>
                    <a:pt x="311" y="1212"/>
                  </a:lnTo>
                  <a:lnTo>
                    <a:pt x="313" y="1195"/>
                  </a:lnTo>
                  <a:lnTo>
                    <a:pt x="317" y="1178"/>
                  </a:lnTo>
                  <a:lnTo>
                    <a:pt x="338" y="1136"/>
                  </a:lnTo>
                  <a:lnTo>
                    <a:pt x="343" y="1119"/>
                  </a:lnTo>
                  <a:lnTo>
                    <a:pt x="345" y="1102"/>
                  </a:lnTo>
                  <a:lnTo>
                    <a:pt x="343" y="1082"/>
                  </a:lnTo>
                  <a:lnTo>
                    <a:pt x="336" y="1046"/>
                  </a:lnTo>
                  <a:lnTo>
                    <a:pt x="334" y="1042"/>
                  </a:lnTo>
                  <a:lnTo>
                    <a:pt x="332" y="1040"/>
                  </a:lnTo>
                  <a:lnTo>
                    <a:pt x="332" y="1038"/>
                  </a:lnTo>
                  <a:lnTo>
                    <a:pt x="330" y="1031"/>
                  </a:lnTo>
                  <a:lnTo>
                    <a:pt x="330" y="1027"/>
                  </a:lnTo>
                  <a:lnTo>
                    <a:pt x="334" y="1014"/>
                  </a:lnTo>
                  <a:lnTo>
                    <a:pt x="336" y="1006"/>
                  </a:lnTo>
                  <a:lnTo>
                    <a:pt x="336" y="997"/>
                  </a:lnTo>
                  <a:lnTo>
                    <a:pt x="334" y="989"/>
                  </a:lnTo>
                  <a:lnTo>
                    <a:pt x="332" y="976"/>
                  </a:lnTo>
                  <a:lnTo>
                    <a:pt x="334" y="974"/>
                  </a:lnTo>
                  <a:lnTo>
                    <a:pt x="338" y="970"/>
                  </a:lnTo>
                  <a:lnTo>
                    <a:pt x="340" y="966"/>
                  </a:lnTo>
                  <a:lnTo>
                    <a:pt x="343" y="959"/>
                  </a:lnTo>
                  <a:lnTo>
                    <a:pt x="343" y="953"/>
                  </a:lnTo>
                  <a:lnTo>
                    <a:pt x="340" y="949"/>
                  </a:lnTo>
                  <a:lnTo>
                    <a:pt x="347" y="936"/>
                  </a:lnTo>
                  <a:lnTo>
                    <a:pt x="351" y="934"/>
                  </a:lnTo>
                  <a:lnTo>
                    <a:pt x="357" y="932"/>
                  </a:lnTo>
                  <a:lnTo>
                    <a:pt x="364" y="934"/>
                  </a:lnTo>
                  <a:lnTo>
                    <a:pt x="377" y="938"/>
                  </a:lnTo>
                  <a:lnTo>
                    <a:pt x="383" y="940"/>
                  </a:lnTo>
                  <a:lnTo>
                    <a:pt x="374" y="932"/>
                  </a:lnTo>
                  <a:lnTo>
                    <a:pt x="362" y="927"/>
                  </a:lnTo>
                  <a:lnTo>
                    <a:pt x="289" y="932"/>
                  </a:lnTo>
                  <a:lnTo>
                    <a:pt x="279" y="927"/>
                  </a:lnTo>
                  <a:lnTo>
                    <a:pt x="272" y="912"/>
                  </a:lnTo>
                  <a:lnTo>
                    <a:pt x="268" y="874"/>
                  </a:lnTo>
                  <a:lnTo>
                    <a:pt x="268" y="866"/>
                  </a:lnTo>
                  <a:lnTo>
                    <a:pt x="274" y="849"/>
                  </a:lnTo>
                  <a:lnTo>
                    <a:pt x="274" y="842"/>
                  </a:lnTo>
                  <a:lnTo>
                    <a:pt x="277" y="838"/>
                  </a:lnTo>
                  <a:lnTo>
                    <a:pt x="283" y="836"/>
                  </a:lnTo>
                  <a:lnTo>
                    <a:pt x="296" y="838"/>
                  </a:lnTo>
                  <a:lnTo>
                    <a:pt x="296" y="834"/>
                  </a:lnTo>
                  <a:lnTo>
                    <a:pt x="298" y="832"/>
                  </a:lnTo>
                  <a:lnTo>
                    <a:pt x="300" y="827"/>
                  </a:lnTo>
                  <a:lnTo>
                    <a:pt x="300" y="821"/>
                  </a:lnTo>
                  <a:lnTo>
                    <a:pt x="296" y="817"/>
                  </a:lnTo>
                  <a:lnTo>
                    <a:pt x="287" y="812"/>
                  </a:lnTo>
                  <a:lnTo>
                    <a:pt x="283" y="810"/>
                  </a:lnTo>
                  <a:lnTo>
                    <a:pt x="281" y="802"/>
                  </a:lnTo>
                  <a:lnTo>
                    <a:pt x="285" y="798"/>
                  </a:lnTo>
                  <a:lnTo>
                    <a:pt x="294" y="789"/>
                  </a:lnTo>
                  <a:lnTo>
                    <a:pt x="304" y="776"/>
                  </a:lnTo>
                  <a:lnTo>
                    <a:pt x="309" y="772"/>
                  </a:lnTo>
                  <a:lnTo>
                    <a:pt x="319" y="757"/>
                  </a:lnTo>
                  <a:lnTo>
                    <a:pt x="343" y="747"/>
                  </a:lnTo>
                  <a:lnTo>
                    <a:pt x="389" y="738"/>
                  </a:lnTo>
                  <a:lnTo>
                    <a:pt x="394" y="738"/>
                  </a:lnTo>
                  <a:lnTo>
                    <a:pt x="396" y="742"/>
                  </a:lnTo>
                  <a:lnTo>
                    <a:pt x="404" y="744"/>
                  </a:lnTo>
                  <a:lnTo>
                    <a:pt x="449" y="732"/>
                  </a:lnTo>
                  <a:lnTo>
                    <a:pt x="538" y="708"/>
                  </a:lnTo>
                  <a:lnTo>
                    <a:pt x="564" y="715"/>
                  </a:lnTo>
                  <a:lnTo>
                    <a:pt x="564" y="717"/>
                  </a:lnTo>
                  <a:lnTo>
                    <a:pt x="564" y="732"/>
                  </a:lnTo>
                  <a:lnTo>
                    <a:pt x="574" y="749"/>
                  </a:lnTo>
                  <a:lnTo>
                    <a:pt x="589" y="764"/>
                  </a:lnTo>
                  <a:lnTo>
                    <a:pt x="600" y="770"/>
                  </a:lnTo>
                  <a:lnTo>
                    <a:pt x="600" y="774"/>
                  </a:lnTo>
                  <a:lnTo>
                    <a:pt x="598" y="781"/>
                  </a:lnTo>
                  <a:lnTo>
                    <a:pt x="604" y="783"/>
                  </a:lnTo>
                  <a:lnTo>
                    <a:pt x="610" y="783"/>
                  </a:lnTo>
                  <a:lnTo>
                    <a:pt x="615" y="789"/>
                  </a:lnTo>
                  <a:lnTo>
                    <a:pt x="615" y="798"/>
                  </a:lnTo>
                  <a:lnTo>
                    <a:pt x="613" y="804"/>
                  </a:lnTo>
                  <a:lnTo>
                    <a:pt x="606" y="808"/>
                  </a:lnTo>
                  <a:lnTo>
                    <a:pt x="600" y="812"/>
                  </a:lnTo>
                  <a:lnTo>
                    <a:pt x="589" y="815"/>
                  </a:lnTo>
                  <a:lnTo>
                    <a:pt x="583" y="819"/>
                  </a:lnTo>
                  <a:lnTo>
                    <a:pt x="591" y="834"/>
                  </a:lnTo>
                  <a:lnTo>
                    <a:pt x="596" y="840"/>
                  </a:lnTo>
                  <a:lnTo>
                    <a:pt x="600" y="844"/>
                  </a:lnTo>
                  <a:lnTo>
                    <a:pt x="604" y="842"/>
                  </a:lnTo>
                  <a:lnTo>
                    <a:pt x="606" y="840"/>
                  </a:lnTo>
                  <a:lnTo>
                    <a:pt x="613" y="840"/>
                  </a:lnTo>
                  <a:lnTo>
                    <a:pt x="615" y="842"/>
                  </a:lnTo>
                  <a:lnTo>
                    <a:pt x="623" y="849"/>
                  </a:lnTo>
                  <a:lnTo>
                    <a:pt x="625" y="849"/>
                  </a:lnTo>
                  <a:lnTo>
                    <a:pt x="627" y="851"/>
                  </a:lnTo>
                  <a:lnTo>
                    <a:pt x="630" y="855"/>
                  </a:lnTo>
                  <a:lnTo>
                    <a:pt x="634" y="861"/>
                  </a:lnTo>
                  <a:lnTo>
                    <a:pt x="638" y="861"/>
                  </a:lnTo>
                  <a:lnTo>
                    <a:pt x="644" y="861"/>
                  </a:lnTo>
                  <a:lnTo>
                    <a:pt x="647" y="861"/>
                  </a:lnTo>
                  <a:lnTo>
                    <a:pt x="651" y="857"/>
                  </a:lnTo>
                  <a:lnTo>
                    <a:pt x="653" y="855"/>
                  </a:lnTo>
                  <a:lnTo>
                    <a:pt x="659" y="842"/>
                  </a:lnTo>
                  <a:lnTo>
                    <a:pt x="664" y="823"/>
                  </a:lnTo>
                  <a:lnTo>
                    <a:pt x="664" y="806"/>
                  </a:lnTo>
                  <a:lnTo>
                    <a:pt x="653" y="798"/>
                  </a:lnTo>
                  <a:lnTo>
                    <a:pt x="642" y="802"/>
                  </a:lnTo>
                  <a:lnTo>
                    <a:pt x="636" y="802"/>
                  </a:lnTo>
                  <a:lnTo>
                    <a:pt x="636" y="793"/>
                  </a:lnTo>
                  <a:lnTo>
                    <a:pt x="636" y="785"/>
                  </a:lnTo>
                  <a:lnTo>
                    <a:pt x="636" y="768"/>
                  </a:lnTo>
                  <a:lnTo>
                    <a:pt x="638" y="759"/>
                  </a:lnTo>
                  <a:lnTo>
                    <a:pt x="642" y="755"/>
                  </a:lnTo>
                  <a:lnTo>
                    <a:pt x="647" y="753"/>
                  </a:lnTo>
                  <a:lnTo>
                    <a:pt x="659" y="751"/>
                  </a:lnTo>
                  <a:lnTo>
                    <a:pt x="666" y="753"/>
                  </a:lnTo>
                  <a:lnTo>
                    <a:pt x="672" y="759"/>
                  </a:lnTo>
                  <a:lnTo>
                    <a:pt x="676" y="766"/>
                  </a:lnTo>
                  <a:lnTo>
                    <a:pt x="681" y="770"/>
                  </a:lnTo>
                  <a:lnTo>
                    <a:pt x="693" y="774"/>
                  </a:lnTo>
                  <a:lnTo>
                    <a:pt x="719" y="776"/>
                  </a:lnTo>
                  <a:lnTo>
                    <a:pt x="732" y="781"/>
                  </a:lnTo>
                  <a:lnTo>
                    <a:pt x="734" y="785"/>
                  </a:lnTo>
                  <a:lnTo>
                    <a:pt x="725" y="793"/>
                  </a:lnTo>
                  <a:lnTo>
                    <a:pt x="721" y="802"/>
                  </a:lnTo>
                  <a:lnTo>
                    <a:pt x="717" y="812"/>
                  </a:lnTo>
                  <a:lnTo>
                    <a:pt x="717" y="827"/>
                  </a:lnTo>
                  <a:lnTo>
                    <a:pt x="721" y="857"/>
                  </a:lnTo>
                  <a:lnTo>
                    <a:pt x="723" y="870"/>
                  </a:lnTo>
                  <a:lnTo>
                    <a:pt x="729" y="878"/>
                  </a:lnTo>
                  <a:lnTo>
                    <a:pt x="729" y="866"/>
                  </a:lnTo>
                  <a:lnTo>
                    <a:pt x="721" y="834"/>
                  </a:lnTo>
                  <a:lnTo>
                    <a:pt x="721" y="819"/>
                  </a:lnTo>
                  <a:lnTo>
                    <a:pt x="723" y="806"/>
                  </a:lnTo>
                  <a:lnTo>
                    <a:pt x="729" y="802"/>
                  </a:lnTo>
                  <a:lnTo>
                    <a:pt x="736" y="793"/>
                  </a:lnTo>
                  <a:lnTo>
                    <a:pt x="736" y="778"/>
                  </a:lnTo>
                  <a:lnTo>
                    <a:pt x="734" y="776"/>
                  </a:lnTo>
                  <a:lnTo>
                    <a:pt x="725" y="757"/>
                  </a:lnTo>
                  <a:lnTo>
                    <a:pt x="721" y="755"/>
                  </a:lnTo>
                  <a:lnTo>
                    <a:pt x="717" y="749"/>
                  </a:lnTo>
                  <a:lnTo>
                    <a:pt x="715" y="740"/>
                  </a:lnTo>
                  <a:lnTo>
                    <a:pt x="710" y="732"/>
                  </a:lnTo>
                  <a:lnTo>
                    <a:pt x="704" y="721"/>
                  </a:lnTo>
                  <a:lnTo>
                    <a:pt x="702" y="713"/>
                  </a:lnTo>
                  <a:lnTo>
                    <a:pt x="702" y="704"/>
                  </a:lnTo>
                  <a:lnTo>
                    <a:pt x="704" y="696"/>
                  </a:lnTo>
                  <a:lnTo>
                    <a:pt x="710" y="666"/>
                  </a:lnTo>
                  <a:lnTo>
                    <a:pt x="717" y="634"/>
                  </a:lnTo>
                  <a:lnTo>
                    <a:pt x="719" y="621"/>
                  </a:lnTo>
                  <a:lnTo>
                    <a:pt x="723" y="613"/>
                  </a:lnTo>
                  <a:lnTo>
                    <a:pt x="727" y="606"/>
                  </a:lnTo>
                  <a:lnTo>
                    <a:pt x="734" y="602"/>
                  </a:lnTo>
                  <a:lnTo>
                    <a:pt x="740" y="600"/>
                  </a:lnTo>
                  <a:lnTo>
                    <a:pt x="747" y="600"/>
                  </a:lnTo>
                  <a:lnTo>
                    <a:pt x="751" y="600"/>
                  </a:lnTo>
                  <a:lnTo>
                    <a:pt x="759" y="608"/>
                  </a:lnTo>
                  <a:lnTo>
                    <a:pt x="772" y="617"/>
                  </a:lnTo>
                  <a:lnTo>
                    <a:pt x="783" y="621"/>
                  </a:lnTo>
                  <a:lnTo>
                    <a:pt x="808" y="623"/>
                  </a:lnTo>
                  <a:lnTo>
                    <a:pt x="821" y="623"/>
                  </a:lnTo>
                  <a:lnTo>
                    <a:pt x="842" y="615"/>
                  </a:lnTo>
                  <a:lnTo>
                    <a:pt x="855" y="615"/>
                  </a:lnTo>
                  <a:lnTo>
                    <a:pt x="859" y="606"/>
                  </a:lnTo>
                  <a:lnTo>
                    <a:pt x="883" y="598"/>
                  </a:lnTo>
                  <a:lnTo>
                    <a:pt x="906" y="596"/>
                  </a:lnTo>
                  <a:lnTo>
                    <a:pt x="912" y="591"/>
                  </a:lnTo>
                  <a:lnTo>
                    <a:pt x="917" y="594"/>
                  </a:lnTo>
                  <a:lnTo>
                    <a:pt x="921" y="594"/>
                  </a:lnTo>
                  <a:lnTo>
                    <a:pt x="931" y="594"/>
                  </a:lnTo>
                  <a:lnTo>
                    <a:pt x="934" y="594"/>
                  </a:lnTo>
                  <a:lnTo>
                    <a:pt x="942" y="602"/>
                  </a:lnTo>
                  <a:lnTo>
                    <a:pt x="978" y="651"/>
                  </a:lnTo>
                  <a:lnTo>
                    <a:pt x="993" y="664"/>
                  </a:lnTo>
                  <a:lnTo>
                    <a:pt x="1002" y="670"/>
                  </a:lnTo>
                  <a:lnTo>
                    <a:pt x="1008" y="674"/>
                  </a:lnTo>
                  <a:lnTo>
                    <a:pt x="1014" y="689"/>
                  </a:lnTo>
                  <a:lnTo>
                    <a:pt x="1038" y="717"/>
                  </a:lnTo>
                  <a:lnTo>
                    <a:pt x="1044" y="721"/>
                  </a:lnTo>
                  <a:lnTo>
                    <a:pt x="1051" y="723"/>
                  </a:lnTo>
                  <a:lnTo>
                    <a:pt x="1057" y="723"/>
                  </a:lnTo>
                  <a:lnTo>
                    <a:pt x="1061" y="725"/>
                  </a:lnTo>
                  <a:lnTo>
                    <a:pt x="1080" y="736"/>
                  </a:lnTo>
                  <a:lnTo>
                    <a:pt x="1119" y="738"/>
                  </a:lnTo>
                  <a:lnTo>
                    <a:pt x="1123" y="736"/>
                  </a:lnTo>
                  <a:lnTo>
                    <a:pt x="1119" y="730"/>
                  </a:lnTo>
                  <a:lnTo>
                    <a:pt x="1106" y="725"/>
                  </a:lnTo>
                  <a:lnTo>
                    <a:pt x="1078" y="725"/>
                  </a:lnTo>
                  <a:lnTo>
                    <a:pt x="1068" y="723"/>
                  </a:lnTo>
                  <a:lnTo>
                    <a:pt x="1042" y="710"/>
                  </a:lnTo>
                  <a:lnTo>
                    <a:pt x="1031" y="700"/>
                  </a:lnTo>
                  <a:lnTo>
                    <a:pt x="1025" y="685"/>
                  </a:lnTo>
                  <a:lnTo>
                    <a:pt x="1023" y="670"/>
                  </a:lnTo>
                  <a:lnTo>
                    <a:pt x="1021" y="662"/>
                  </a:lnTo>
                  <a:lnTo>
                    <a:pt x="1017" y="659"/>
                  </a:lnTo>
                  <a:lnTo>
                    <a:pt x="1002" y="653"/>
                  </a:lnTo>
                  <a:lnTo>
                    <a:pt x="997" y="653"/>
                  </a:lnTo>
                  <a:lnTo>
                    <a:pt x="989" y="647"/>
                  </a:lnTo>
                  <a:lnTo>
                    <a:pt x="978" y="632"/>
                  </a:lnTo>
                  <a:lnTo>
                    <a:pt x="972" y="617"/>
                  </a:lnTo>
                  <a:lnTo>
                    <a:pt x="970" y="606"/>
                  </a:lnTo>
                  <a:lnTo>
                    <a:pt x="959" y="602"/>
                  </a:lnTo>
                  <a:lnTo>
                    <a:pt x="938" y="589"/>
                  </a:lnTo>
                  <a:lnTo>
                    <a:pt x="925" y="583"/>
                  </a:lnTo>
                  <a:lnTo>
                    <a:pt x="912" y="581"/>
                  </a:lnTo>
                  <a:lnTo>
                    <a:pt x="874" y="585"/>
                  </a:lnTo>
                  <a:lnTo>
                    <a:pt x="863" y="581"/>
                  </a:lnTo>
                  <a:lnTo>
                    <a:pt x="855" y="581"/>
                  </a:lnTo>
                  <a:lnTo>
                    <a:pt x="851" y="583"/>
                  </a:lnTo>
                  <a:lnTo>
                    <a:pt x="849" y="587"/>
                  </a:lnTo>
                  <a:lnTo>
                    <a:pt x="842" y="587"/>
                  </a:lnTo>
                  <a:lnTo>
                    <a:pt x="829" y="579"/>
                  </a:lnTo>
                  <a:lnTo>
                    <a:pt x="819" y="568"/>
                  </a:lnTo>
                  <a:lnTo>
                    <a:pt x="787" y="521"/>
                  </a:lnTo>
                  <a:lnTo>
                    <a:pt x="798" y="513"/>
                  </a:lnTo>
                  <a:lnTo>
                    <a:pt x="804" y="513"/>
                  </a:lnTo>
                  <a:lnTo>
                    <a:pt x="810" y="515"/>
                  </a:lnTo>
                  <a:lnTo>
                    <a:pt x="823" y="521"/>
                  </a:lnTo>
                  <a:lnTo>
                    <a:pt x="829" y="521"/>
                  </a:lnTo>
                  <a:lnTo>
                    <a:pt x="836" y="517"/>
                  </a:lnTo>
                  <a:lnTo>
                    <a:pt x="838" y="513"/>
                  </a:lnTo>
                  <a:lnTo>
                    <a:pt x="840" y="502"/>
                  </a:lnTo>
                  <a:lnTo>
                    <a:pt x="840" y="492"/>
                  </a:lnTo>
                  <a:lnTo>
                    <a:pt x="838" y="483"/>
                  </a:lnTo>
                  <a:lnTo>
                    <a:pt x="834" y="479"/>
                  </a:lnTo>
                  <a:lnTo>
                    <a:pt x="827" y="475"/>
                  </a:lnTo>
                  <a:lnTo>
                    <a:pt x="823" y="468"/>
                  </a:lnTo>
                  <a:lnTo>
                    <a:pt x="823" y="464"/>
                  </a:lnTo>
                  <a:lnTo>
                    <a:pt x="823" y="460"/>
                  </a:lnTo>
                  <a:lnTo>
                    <a:pt x="815" y="458"/>
                  </a:lnTo>
                  <a:lnTo>
                    <a:pt x="806" y="462"/>
                  </a:lnTo>
                  <a:lnTo>
                    <a:pt x="795" y="468"/>
                  </a:lnTo>
                  <a:lnTo>
                    <a:pt x="791" y="475"/>
                  </a:lnTo>
                  <a:lnTo>
                    <a:pt x="789" y="475"/>
                  </a:lnTo>
                  <a:lnTo>
                    <a:pt x="778" y="462"/>
                  </a:lnTo>
                  <a:lnTo>
                    <a:pt x="772" y="449"/>
                  </a:lnTo>
                  <a:lnTo>
                    <a:pt x="772" y="447"/>
                  </a:lnTo>
                  <a:lnTo>
                    <a:pt x="772" y="436"/>
                  </a:lnTo>
                  <a:lnTo>
                    <a:pt x="776" y="428"/>
                  </a:lnTo>
                  <a:lnTo>
                    <a:pt x="778" y="419"/>
                  </a:lnTo>
                  <a:lnTo>
                    <a:pt x="774" y="413"/>
                  </a:lnTo>
                  <a:lnTo>
                    <a:pt x="774" y="409"/>
                  </a:lnTo>
                  <a:lnTo>
                    <a:pt x="778" y="404"/>
                  </a:lnTo>
                  <a:lnTo>
                    <a:pt x="789" y="400"/>
                  </a:lnTo>
                  <a:lnTo>
                    <a:pt x="795" y="398"/>
                  </a:lnTo>
                  <a:lnTo>
                    <a:pt x="798" y="396"/>
                  </a:lnTo>
                  <a:lnTo>
                    <a:pt x="802" y="389"/>
                  </a:lnTo>
                  <a:lnTo>
                    <a:pt x="806" y="381"/>
                  </a:lnTo>
                  <a:lnTo>
                    <a:pt x="808" y="372"/>
                  </a:lnTo>
                  <a:lnTo>
                    <a:pt x="800" y="375"/>
                  </a:lnTo>
                  <a:lnTo>
                    <a:pt x="791" y="385"/>
                  </a:lnTo>
                  <a:lnTo>
                    <a:pt x="785" y="389"/>
                  </a:lnTo>
                  <a:lnTo>
                    <a:pt x="785" y="387"/>
                  </a:lnTo>
                  <a:lnTo>
                    <a:pt x="785" y="383"/>
                  </a:lnTo>
                  <a:lnTo>
                    <a:pt x="785" y="381"/>
                  </a:lnTo>
                  <a:lnTo>
                    <a:pt x="776" y="383"/>
                  </a:lnTo>
                  <a:lnTo>
                    <a:pt x="761" y="392"/>
                  </a:lnTo>
                  <a:lnTo>
                    <a:pt x="753" y="394"/>
                  </a:lnTo>
                  <a:lnTo>
                    <a:pt x="742" y="392"/>
                  </a:lnTo>
                  <a:lnTo>
                    <a:pt x="738" y="394"/>
                  </a:lnTo>
                  <a:lnTo>
                    <a:pt x="727" y="404"/>
                  </a:lnTo>
                  <a:lnTo>
                    <a:pt x="725" y="406"/>
                  </a:lnTo>
                  <a:lnTo>
                    <a:pt x="717" y="404"/>
                  </a:lnTo>
                  <a:lnTo>
                    <a:pt x="706" y="398"/>
                  </a:lnTo>
                  <a:lnTo>
                    <a:pt x="700" y="387"/>
                  </a:lnTo>
                  <a:lnTo>
                    <a:pt x="698" y="375"/>
                  </a:lnTo>
                  <a:lnTo>
                    <a:pt x="700" y="368"/>
                  </a:lnTo>
                  <a:lnTo>
                    <a:pt x="708" y="364"/>
                  </a:lnTo>
                  <a:lnTo>
                    <a:pt x="717" y="362"/>
                  </a:lnTo>
                  <a:lnTo>
                    <a:pt x="725" y="360"/>
                  </a:lnTo>
                  <a:lnTo>
                    <a:pt x="723" y="358"/>
                  </a:lnTo>
                  <a:lnTo>
                    <a:pt x="719" y="355"/>
                  </a:lnTo>
                  <a:lnTo>
                    <a:pt x="715" y="353"/>
                  </a:lnTo>
                  <a:lnTo>
                    <a:pt x="710" y="351"/>
                  </a:lnTo>
                  <a:lnTo>
                    <a:pt x="706" y="360"/>
                  </a:lnTo>
                  <a:lnTo>
                    <a:pt x="702" y="353"/>
                  </a:lnTo>
                  <a:lnTo>
                    <a:pt x="702" y="347"/>
                  </a:lnTo>
                  <a:lnTo>
                    <a:pt x="704" y="343"/>
                  </a:lnTo>
                  <a:lnTo>
                    <a:pt x="708" y="338"/>
                  </a:lnTo>
                  <a:lnTo>
                    <a:pt x="715" y="341"/>
                  </a:lnTo>
                  <a:lnTo>
                    <a:pt x="738" y="330"/>
                  </a:lnTo>
                  <a:lnTo>
                    <a:pt x="770" y="328"/>
                  </a:lnTo>
                  <a:lnTo>
                    <a:pt x="778" y="324"/>
                  </a:lnTo>
                  <a:lnTo>
                    <a:pt x="783" y="319"/>
                  </a:lnTo>
                  <a:lnTo>
                    <a:pt x="795" y="307"/>
                  </a:lnTo>
                  <a:lnTo>
                    <a:pt x="806" y="300"/>
                  </a:lnTo>
                  <a:lnTo>
                    <a:pt x="810" y="296"/>
                  </a:lnTo>
                  <a:lnTo>
                    <a:pt x="810" y="287"/>
                  </a:lnTo>
                  <a:lnTo>
                    <a:pt x="810" y="275"/>
                  </a:lnTo>
                  <a:lnTo>
                    <a:pt x="800" y="264"/>
                  </a:lnTo>
                  <a:lnTo>
                    <a:pt x="772" y="241"/>
                  </a:lnTo>
                  <a:lnTo>
                    <a:pt x="768" y="236"/>
                  </a:lnTo>
                  <a:lnTo>
                    <a:pt x="766" y="230"/>
                  </a:lnTo>
                  <a:lnTo>
                    <a:pt x="764" y="228"/>
                  </a:lnTo>
                  <a:lnTo>
                    <a:pt x="757" y="228"/>
                  </a:lnTo>
                  <a:lnTo>
                    <a:pt x="751" y="232"/>
                  </a:lnTo>
                  <a:lnTo>
                    <a:pt x="749" y="234"/>
                  </a:lnTo>
                  <a:lnTo>
                    <a:pt x="744" y="230"/>
                  </a:lnTo>
                  <a:lnTo>
                    <a:pt x="755" y="222"/>
                  </a:lnTo>
                  <a:lnTo>
                    <a:pt x="740" y="196"/>
                  </a:lnTo>
                  <a:lnTo>
                    <a:pt x="736" y="190"/>
                  </a:lnTo>
                  <a:lnTo>
                    <a:pt x="727" y="185"/>
                  </a:lnTo>
                  <a:lnTo>
                    <a:pt x="708" y="173"/>
                  </a:lnTo>
                  <a:lnTo>
                    <a:pt x="698" y="168"/>
                  </a:lnTo>
                  <a:lnTo>
                    <a:pt x="698" y="164"/>
                  </a:lnTo>
                  <a:lnTo>
                    <a:pt x="698" y="156"/>
                  </a:lnTo>
                  <a:lnTo>
                    <a:pt x="693" y="145"/>
                  </a:lnTo>
                  <a:lnTo>
                    <a:pt x="687" y="137"/>
                  </a:lnTo>
                  <a:lnTo>
                    <a:pt x="681" y="128"/>
                  </a:lnTo>
                  <a:lnTo>
                    <a:pt x="678" y="115"/>
                  </a:lnTo>
                  <a:lnTo>
                    <a:pt x="678" y="103"/>
                  </a:lnTo>
                  <a:lnTo>
                    <a:pt x="681" y="88"/>
                  </a:lnTo>
                  <a:lnTo>
                    <a:pt x="691" y="90"/>
                  </a:lnTo>
                  <a:lnTo>
                    <a:pt x="702" y="90"/>
                  </a:lnTo>
                  <a:lnTo>
                    <a:pt x="721" y="79"/>
                  </a:lnTo>
                  <a:lnTo>
                    <a:pt x="727" y="77"/>
                  </a:lnTo>
                  <a:lnTo>
                    <a:pt x="751" y="79"/>
                  </a:lnTo>
                  <a:moveTo>
                    <a:pt x="600" y="96"/>
                  </a:moveTo>
                  <a:lnTo>
                    <a:pt x="600" y="96"/>
                  </a:lnTo>
                  <a:lnTo>
                    <a:pt x="615" y="98"/>
                  </a:lnTo>
                  <a:lnTo>
                    <a:pt x="678" y="90"/>
                  </a:lnTo>
                  <a:lnTo>
                    <a:pt x="672" y="96"/>
                  </a:lnTo>
                  <a:lnTo>
                    <a:pt x="634" y="98"/>
                  </a:lnTo>
                  <a:lnTo>
                    <a:pt x="630" y="100"/>
                  </a:lnTo>
                  <a:lnTo>
                    <a:pt x="623" y="107"/>
                  </a:lnTo>
                  <a:lnTo>
                    <a:pt x="619" y="109"/>
                  </a:lnTo>
                  <a:lnTo>
                    <a:pt x="598" y="111"/>
                  </a:lnTo>
                  <a:lnTo>
                    <a:pt x="596" y="111"/>
                  </a:lnTo>
                  <a:lnTo>
                    <a:pt x="591" y="107"/>
                  </a:lnTo>
                  <a:lnTo>
                    <a:pt x="589" y="107"/>
                  </a:lnTo>
                  <a:lnTo>
                    <a:pt x="587" y="107"/>
                  </a:lnTo>
                  <a:lnTo>
                    <a:pt x="585" y="107"/>
                  </a:lnTo>
                  <a:lnTo>
                    <a:pt x="576" y="115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6" y="130"/>
                  </a:lnTo>
                  <a:lnTo>
                    <a:pt x="574" y="132"/>
                  </a:lnTo>
                  <a:lnTo>
                    <a:pt x="579" y="160"/>
                  </a:lnTo>
                  <a:lnTo>
                    <a:pt x="581" y="168"/>
                  </a:lnTo>
                  <a:lnTo>
                    <a:pt x="579" y="177"/>
                  </a:lnTo>
                  <a:lnTo>
                    <a:pt x="579" y="177"/>
                  </a:lnTo>
                  <a:lnTo>
                    <a:pt x="574" y="171"/>
                  </a:lnTo>
                  <a:lnTo>
                    <a:pt x="572" y="158"/>
                  </a:lnTo>
                  <a:lnTo>
                    <a:pt x="570" y="103"/>
                  </a:lnTo>
                  <a:lnTo>
                    <a:pt x="572" y="90"/>
                  </a:lnTo>
                  <a:lnTo>
                    <a:pt x="585" y="26"/>
                  </a:lnTo>
                  <a:lnTo>
                    <a:pt x="596" y="9"/>
                  </a:lnTo>
                  <a:lnTo>
                    <a:pt x="610" y="15"/>
                  </a:lnTo>
                  <a:lnTo>
                    <a:pt x="593" y="17"/>
                  </a:lnTo>
                  <a:lnTo>
                    <a:pt x="591" y="22"/>
                  </a:lnTo>
                  <a:lnTo>
                    <a:pt x="600" y="22"/>
                  </a:lnTo>
                  <a:lnTo>
                    <a:pt x="604" y="26"/>
                  </a:lnTo>
                  <a:lnTo>
                    <a:pt x="602" y="35"/>
                  </a:lnTo>
                  <a:lnTo>
                    <a:pt x="589" y="41"/>
                  </a:lnTo>
                  <a:lnTo>
                    <a:pt x="585" y="52"/>
                  </a:lnTo>
                  <a:lnTo>
                    <a:pt x="583" y="62"/>
                  </a:lnTo>
                  <a:lnTo>
                    <a:pt x="587" y="71"/>
                  </a:lnTo>
                  <a:lnTo>
                    <a:pt x="587" y="90"/>
                  </a:lnTo>
                  <a:lnTo>
                    <a:pt x="600" y="96"/>
                  </a:lnTo>
                </a:path>
              </a:pathLst>
            </a:custGeom>
            <a:noFill/>
            <a:ln w="12700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3200"/>
            </a:p>
          </p:txBody>
        </p:sp>
      </p:grpSp>
      <p:grpSp>
        <p:nvGrpSpPr>
          <p:cNvPr id="48" name="Group 51">
            <a:extLst>
              <a:ext uri="{FF2B5EF4-FFF2-40B4-BE49-F238E27FC236}">
                <a16:creationId xmlns:a16="http://schemas.microsoft.com/office/drawing/2014/main" id="{574268BC-0132-8F41-9921-FF404D3500A2}"/>
              </a:ext>
            </a:extLst>
          </p:cNvPr>
          <p:cNvGrpSpPr>
            <a:grpSpLocks noChangeAspect="1"/>
          </p:cNvGrpSpPr>
          <p:nvPr/>
        </p:nvGrpSpPr>
        <p:grpSpPr>
          <a:xfrm>
            <a:off x="1265056" y="4190045"/>
            <a:ext cx="215002" cy="215002"/>
            <a:chOff x="3821765" y="1310265"/>
            <a:chExt cx="346262" cy="346262"/>
          </a:xfrm>
        </p:grpSpPr>
        <p:sp>
          <p:nvSpPr>
            <p:cNvPr id="49" name="Teardrop 56">
              <a:extLst>
                <a:ext uri="{FF2B5EF4-FFF2-40B4-BE49-F238E27FC236}">
                  <a16:creationId xmlns:a16="http://schemas.microsoft.com/office/drawing/2014/main" id="{A7C10213-6A34-9948-B2B0-577BC96628F5}"/>
                </a:ext>
              </a:extLst>
            </p:cNvPr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0" name="Oval 57">
              <a:extLst>
                <a:ext uri="{FF2B5EF4-FFF2-40B4-BE49-F238E27FC236}">
                  <a16:creationId xmlns:a16="http://schemas.microsoft.com/office/drawing/2014/main" id="{30B356B9-FBCF-FD48-9BF2-3B1CED3DAAB8}"/>
                </a:ext>
              </a:extLst>
            </p:cNvPr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1" name="Group 58">
            <a:extLst>
              <a:ext uri="{FF2B5EF4-FFF2-40B4-BE49-F238E27FC236}">
                <a16:creationId xmlns:a16="http://schemas.microsoft.com/office/drawing/2014/main" id="{3B8A0BF0-A42E-9D4E-9343-C784E1FD5BDD}"/>
              </a:ext>
            </a:extLst>
          </p:cNvPr>
          <p:cNvGrpSpPr>
            <a:grpSpLocks noChangeAspect="1"/>
          </p:cNvGrpSpPr>
          <p:nvPr/>
        </p:nvGrpSpPr>
        <p:grpSpPr>
          <a:xfrm>
            <a:off x="553812" y="3680510"/>
            <a:ext cx="215002" cy="215002"/>
            <a:chOff x="2134497" y="2419863"/>
            <a:chExt cx="346262" cy="346262"/>
          </a:xfrm>
        </p:grpSpPr>
        <p:sp>
          <p:nvSpPr>
            <p:cNvPr id="52" name="Teardrop 59">
              <a:extLst>
                <a:ext uri="{FF2B5EF4-FFF2-40B4-BE49-F238E27FC236}">
                  <a16:creationId xmlns:a16="http://schemas.microsoft.com/office/drawing/2014/main" id="{6FC94014-00C4-304E-B49E-BD735CAA2FC0}"/>
                </a:ext>
              </a:extLst>
            </p:cNvPr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3" name="Oval 60">
              <a:extLst>
                <a:ext uri="{FF2B5EF4-FFF2-40B4-BE49-F238E27FC236}">
                  <a16:creationId xmlns:a16="http://schemas.microsoft.com/office/drawing/2014/main" id="{6BA796F9-0276-644D-83A0-835CC2EDC5DE}"/>
                </a:ext>
              </a:extLst>
            </p:cNvPr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4" name="Group 61">
            <a:extLst>
              <a:ext uri="{FF2B5EF4-FFF2-40B4-BE49-F238E27FC236}">
                <a16:creationId xmlns:a16="http://schemas.microsoft.com/office/drawing/2014/main" id="{FC9AEB26-8F19-7649-96BC-BD0833C74BF8}"/>
              </a:ext>
            </a:extLst>
          </p:cNvPr>
          <p:cNvGrpSpPr>
            <a:grpSpLocks noChangeAspect="1"/>
          </p:cNvGrpSpPr>
          <p:nvPr/>
        </p:nvGrpSpPr>
        <p:grpSpPr>
          <a:xfrm>
            <a:off x="687331" y="3480919"/>
            <a:ext cx="215002" cy="215002"/>
            <a:chOff x="4867093" y="1729051"/>
            <a:chExt cx="346262" cy="346262"/>
          </a:xfrm>
        </p:grpSpPr>
        <p:sp>
          <p:nvSpPr>
            <p:cNvPr id="55" name="Teardrop 62">
              <a:extLst>
                <a:ext uri="{FF2B5EF4-FFF2-40B4-BE49-F238E27FC236}">
                  <a16:creationId xmlns:a16="http://schemas.microsoft.com/office/drawing/2014/main" id="{13966072-13DE-A847-8EBD-F46D8AD46FC7}"/>
                </a:ext>
              </a:extLst>
            </p:cNvPr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6" name="Oval 63">
              <a:extLst>
                <a:ext uri="{FF2B5EF4-FFF2-40B4-BE49-F238E27FC236}">
                  <a16:creationId xmlns:a16="http://schemas.microsoft.com/office/drawing/2014/main" id="{A87E2A36-EEFD-9340-8F1C-D1FA6E2C3D61}"/>
                </a:ext>
              </a:extLst>
            </p:cNvPr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57" name="Group 61">
            <a:extLst>
              <a:ext uri="{FF2B5EF4-FFF2-40B4-BE49-F238E27FC236}">
                <a16:creationId xmlns:a16="http://schemas.microsoft.com/office/drawing/2014/main" id="{A72B1682-8A27-CC48-BF3E-3A36326FAA5A}"/>
              </a:ext>
            </a:extLst>
          </p:cNvPr>
          <p:cNvGrpSpPr>
            <a:grpSpLocks noChangeAspect="1"/>
          </p:cNvGrpSpPr>
          <p:nvPr/>
        </p:nvGrpSpPr>
        <p:grpSpPr>
          <a:xfrm>
            <a:off x="3897909" y="1892970"/>
            <a:ext cx="215002" cy="215002"/>
            <a:chOff x="4867093" y="1729051"/>
            <a:chExt cx="346262" cy="346262"/>
          </a:xfrm>
        </p:grpSpPr>
        <p:sp>
          <p:nvSpPr>
            <p:cNvPr id="58" name="Teardrop 62">
              <a:extLst>
                <a:ext uri="{FF2B5EF4-FFF2-40B4-BE49-F238E27FC236}">
                  <a16:creationId xmlns:a16="http://schemas.microsoft.com/office/drawing/2014/main" id="{15334CA6-BB39-B447-AEFD-9B970ED158EE}"/>
                </a:ext>
              </a:extLst>
            </p:cNvPr>
            <p:cNvSpPr/>
            <p:nvPr/>
          </p:nvSpPr>
          <p:spPr>
            <a:xfrm rot="7994273">
              <a:off x="4867093" y="1729051"/>
              <a:ext cx="346262" cy="346262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59" name="Oval 63">
              <a:extLst>
                <a:ext uri="{FF2B5EF4-FFF2-40B4-BE49-F238E27FC236}">
                  <a16:creationId xmlns:a16="http://schemas.microsoft.com/office/drawing/2014/main" id="{BF0976F4-C6A0-324E-A07A-AE716D8A87FA}"/>
                </a:ext>
              </a:extLst>
            </p:cNvPr>
            <p:cNvSpPr/>
            <p:nvPr/>
          </p:nvSpPr>
          <p:spPr>
            <a:xfrm>
              <a:off x="4907333" y="1769291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60" name="Title 78">
            <a:extLst>
              <a:ext uri="{FF2B5EF4-FFF2-40B4-BE49-F238E27FC236}">
                <a16:creationId xmlns:a16="http://schemas.microsoft.com/office/drawing/2014/main" id="{69305DD7-D441-774A-88B7-8E2EF5361D0D}"/>
              </a:ext>
            </a:extLst>
          </p:cNvPr>
          <p:cNvSpPr txBox="1">
            <a:spLocks/>
          </p:cNvSpPr>
          <p:nvPr/>
        </p:nvSpPr>
        <p:spPr>
          <a:xfrm>
            <a:off x="3698565" y="1105493"/>
            <a:ext cx="2603371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6"/>
                </a:solidFill>
              </a:rPr>
              <a:t>Offices Germany</a:t>
            </a:r>
          </a:p>
        </p:txBody>
      </p:sp>
      <p:grpSp>
        <p:nvGrpSpPr>
          <p:cNvPr id="61" name="Group 58">
            <a:extLst>
              <a:ext uri="{FF2B5EF4-FFF2-40B4-BE49-F238E27FC236}">
                <a16:creationId xmlns:a16="http://schemas.microsoft.com/office/drawing/2014/main" id="{45F48C8B-E032-044C-95F3-B5AF42E383CB}"/>
              </a:ext>
            </a:extLst>
          </p:cNvPr>
          <p:cNvGrpSpPr>
            <a:grpSpLocks noChangeAspect="1"/>
          </p:cNvGrpSpPr>
          <p:nvPr/>
        </p:nvGrpSpPr>
        <p:grpSpPr>
          <a:xfrm>
            <a:off x="3890250" y="2725982"/>
            <a:ext cx="215002" cy="215002"/>
            <a:chOff x="2134497" y="2419863"/>
            <a:chExt cx="346262" cy="346262"/>
          </a:xfrm>
        </p:grpSpPr>
        <p:sp>
          <p:nvSpPr>
            <p:cNvPr id="62" name="Teardrop 59">
              <a:extLst>
                <a:ext uri="{FF2B5EF4-FFF2-40B4-BE49-F238E27FC236}">
                  <a16:creationId xmlns:a16="http://schemas.microsoft.com/office/drawing/2014/main" id="{B727CB00-5CD6-524A-AB54-00461FC2422C}"/>
                </a:ext>
              </a:extLst>
            </p:cNvPr>
            <p:cNvSpPr/>
            <p:nvPr/>
          </p:nvSpPr>
          <p:spPr>
            <a:xfrm rot="7994273">
              <a:off x="2134497" y="2419863"/>
              <a:ext cx="346262" cy="346262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3" name="Oval 60">
              <a:extLst>
                <a:ext uri="{FF2B5EF4-FFF2-40B4-BE49-F238E27FC236}">
                  <a16:creationId xmlns:a16="http://schemas.microsoft.com/office/drawing/2014/main" id="{C5F3FE87-CA72-3646-83ED-FF310F5F8371}"/>
                </a:ext>
              </a:extLst>
            </p:cNvPr>
            <p:cNvSpPr/>
            <p:nvPr/>
          </p:nvSpPr>
          <p:spPr>
            <a:xfrm>
              <a:off x="2174737" y="2460103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grpSp>
        <p:nvGrpSpPr>
          <p:cNvPr id="64" name="Group 51">
            <a:extLst>
              <a:ext uri="{FF2B5EF4-FFF2-40B4-BE49-F238E27FC236}">
                <a16:creationId xmlns:a16="http://schemas.microsoft.com/office/drawing/2014/main" id="{710BD4D0-AF4A-844A-A344-5A2367E378DF}"/>
              </a:ext>
            </a:extLst>
          </p:cNvPr>
          <p:cNvGrpSpPr>
            <a:grpSpLocks noChangeAspect="1"/>
          </p:cNvGrpSpPr>
          <p:nvPr/>
        </p:nvGrpSpPr>
        <p:grpSpPr>
          <a:xfrm>
            <a:off x="3897909" y="3604160"/>
            <a:ext cx="215002" cy="215002"/>
            <a:chOff x="3821765" y="1310265"/>
            <a:chExt cx="346262" cy="346262"/>
          </a:xfrm>
        </p:grpSpPr>
        <p:sp>
          <p:nvSpPr>
            <p:cNvPr id="65" name="Teardrop 56">
              <a:extLst>
                <a:ext uri="{FF2B5EF4-FFF2-40B4-BE49-F238E27FC236}">
                  <a16:creationId xmlns:a16="http://schemas.microsoft.com/office/drawing/2014/main" id="{250096F0-D5E5-7444-AC7D-0C4C1EC6FCCF}"/>
                </a:ext>
              </a:extLst>
            </p:cNvPr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66" name="Oval 57">
              <a:extLst>
                <a:ext uri="{FF2B5EF4-FFF2-40B4-BE49-F238E27FC236}">
                  <a16:creationId xmlns:a16="http://schemas.microsoft.com/office/drawing/2014/main" id="{87940455-AE3B-6044-A550-2121B25E74E5}"/>
                </a:ext>
              </a:extLst>
            </p:cNvPr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sp>
        <p:nvSpPr>
          <p:cNvPr id="67" name="Textplatzhalter 13">
            <a:extLst>
              <a:ext uri="{FF2B5EF4-FFF2-40B4-BE49-F238E27FC236}">
                <a16:creationId xmlns:a16="http://schemas.microsoft.com/office/drawing/2014/main" id="{156FBC59-E1EB-E246-920D-4A553CF36026}"/>
              </a:ext>
            </a:extLst>
          </p:cNvPr>
          <p:cNvSpPr txBox="1">
            <a:spLocks/>
          </p:cNvSpPr>
          <p:nvPr/>
        </p:nvSpPr>
        <p:spPr>
          <a:xfrm>
            <a:off x="4226811" y="1800250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de-D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Essen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Kruppstraße 82 - 100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Germany-45145 Essen</a:t>
            </a: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8" name="Textplatzhalter 13">
            <a:extLst>
              <a:ext uri="{FF2B5EF4-FFF2-40B4-BE49-F238E27FC236}">
                <a16:creationId xmlns:a16="http://schemas.microsoft.com/office/drawing/2014/main" id="{447DB65F-5C86-804E-B7C2-D63B21F6DB47}"/>
              </a:ext>
            </a:extLst>
          </p:cNvPr>
          <p:cNvSpPr txBox="1">
            <a:spLocks/>
          </p:cNvSpPr>
          <p:nvPr/>
        </p:nvSpPr>
        <p:spPr>
          <a:xfrm>
            <a:off x="4226811" y="2691478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de-D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Düsseldorf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Königsallee 61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Germany-40125 Düsseldorf</a:t>
            </a: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9" name="Textplatzhalter 13">
            <a:extLst>
              <a:ext uri="{FF2B5EF4-FFF2-40B4-BE49-F238E27FC236}">
                <a16:creationId xmlns:a16="http://schemas.microsoft.com/office/drawing/2014/main" id="{6ABCEE51-CFE5-424F-A87D-243647F7FC9E}"/>
              </a:ext>
            </a:extLst>
          </p:cNvPr>
          <p:cNvSpPr txBox="1">
            <a:spLocks/>
          </p:cNvSpPr>
          <p:nvPr/>
        </p:nvSpPr>
        <p:spPr>
          <a:xfrm>
            <a:off x="4226810" y="3558779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de-DE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Office Frankfurt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Taunusanlage 8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Germany-60329 Frankfurt am Main</a:t>
            </a:r>
          </a:p>
          <a:p>
            <a:pPr algn="l">
              <a:lnSpc>
                <a:spcPct val="150000"/>
              </a:lnSpc>
            </a:pPr>
            <a:endParaRPr lang="de-DE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FB66974A-13B2-294E-864B-D4B33D060E24}"/>
              </a:ext>
            </a:extLst>
          </p:cNvPr>
          <p:cNvSpPr txBox="1"/>
          <p:nvPr/>
        </p:nvSpPr>
        <p:spPr>
          <a:xfrm>
            <a:off x="1535647" y="6365758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0E222B3A-4F67-154D-A09A-DDD759ABFF4A}"/>
              </a:ext>
            </a:extLst>
          </p:cNvPr>
          <p:cNvSpPr/>
          <p:nvPr/>
        </p:nvSpPr>
        <p:spPr>
          <a:xfrm>
            <a:off x="8796466" y="2093458"/>
            <a:ext cx="1512334" cy="473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2" name="Grafik 71" descr="Ein Bild, das ClipArt enthält.&#10;&#10;Mit sehr hoher Zuverlässigkeit generierte Beschreibung">
            <a:extLst>
              <a:ext uri="{FF2B5EF4-FFF2-40B4-BE49-F238E27FC236}">
                <a16:creationId xmlns:a16="http://schemas.microsoft.com/office/drawing/2014/main" id="{F851EED4-AB99-8242-9BA1-AA11E577DF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3193" y="2220749"/>
            <a:ext cx="938879" cy="265293"/>
          </a:xfrm>
          <a:prstGeom prst="rect">
            <a:avLst/>
          </a:prstGeom>
        </p:spPr>
      </p:pic>
      <p:sp>
        <p:nvSpPr>
          <p:cNvPr id="73" name="Rechteck 72">
            <a:extLst>
              <a:ext uri="{FF2B5EF4-FFF2-40B4-BE49-F238E27FC236}">
                <a16:creationId xmlns:a16="http://schemas.microsoft.com/office/drawing/2014/main" id="{DC403A09-F7D9-0145-99F7-4C987FC76DE0}"/>
              </a:ext>
            </a:extLst>
          </p:cNvPr>
          <p:cNvSpPr/>
          <p:nvPr/>
        </p:nvSpPr>
        <p:spPr>
          <a:xfrm>
            <a:off x="7284132" y="3315473"/>
            <a:ext cx="1512334" cy="473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Software development</a:t>
            </a:r>
          </a:p>
        </p:txBody>
      </p:sp>
      <p:sp>
        <p:nvSpPr>
          <p:cNvPr id="74" name="Title 78">
            <a:extLst>
              <a:ext uri="{FF2B5EF4-FFF2-40B4-BE49-F238E27FC236}">
                <a16:creationId xmlns:a16="http://schemas.microsoft.com/office/drawing/2014/main" id="{9BD81D5C-AC9E-8544-9DC2-BEE06A3BBE1B}"/>
              </a:ext>
            </a:extLst>
          </p:cNvPr>
          <p:cNvSpPr txBox="1">
            <a:spLocks/>
          </p:cNvSpPr>
          <p:nvPr/>
        </p:nvSpPr>
        <p:spPr>
          <a:xfrm>
            <a:off x="6996100" y="1105492"/>
            <a:ext cx="3563951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accent6"/>
                </a:solidFill>
              </a:rPr>
              <a:t>Corporate Structure</a:t>
            </a: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2979AB03-74E8-A740-B296-40DC2AA59F08}"/>
              </a:ext>
            </a:extLst>
          </p:cNvPr>
          <p:cNvSpPr/>
          <p:nvPr/>
        </p:nvSpPr>
        <p:spPr>
          <a:xfrm>
            <a:off x="10285532" y="3314765"/>
            <a:ext cx="1512334" cy="473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tx1"/>
                </a:solidFill>
              </a:rPr>
              <a:t>Tokenization Platform</a:t>
            </a:r>
          </a:p>
        </p:txBody>
      </p:sp>
      <p:cxnSp>
        <p:nvCxnSpPr>
          <p:cNvPr id="76" name="Verbinder: gewinkelt 25">
            <a:extLst>
              <a:ext uri="{FF2B5EF4-FFF2-40B4-BE49-F238E27FC236}">
                <a16:creationId xmlns:a16="http://schemas.microsoft.com/office/drawing/2014/main" id="{9F2E1F3C-7AEE-9F46-9CCD-E42AE9802DAD}"/>
              </a:ext>
            </a:extLst>
          </p:cNvPr>
          <p:cNvCxnSpPr>
            <a:cxnSpLocks/>
            <a:stCxn id="73" idx="0"/>
            <a:endCxn id="71" idx="2"/>
          </p:cNvCxnSpPr>
          <p:nvPr/>
        </p:nvCxnSpPr>
        <p:spPr>
          <a:xfrm rot="5400000" flipH="1" flipV="1">
            <a:off x="8422242" y="2185082"/>
            <a:ext cx="748448" cy="151233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Verbinder: gewinkelt 25">
            <a:extLst>
              <a:ext uri="{FF2B5EF4-FFF2-40B4-BE49-F238E27FC236}">
                <a16:creationId xmlns:a16="http://schemas.microsoft.com/office/drawing/2014/main" id="{96CA87D7-0319-E340-AE42-35A1A1C1A3F8}"/>
              </a:ext>
            </a:extLst>
          </p:cNvPr>
          <p:cNvCxnSpPr>
            <a:cxnSpLocks/>
            <a:stCxn id="75" idx="0"/>
            <a:endCxn id="71" idx="2"/>
          </p:cNvCxnSpPr>
          <p:nvPr/>
        </p:nvCxnSpPr>
        <p:spPr>
          <a:xfrm rot="16200000" flipV="1">
            <a:off x="9923296" y="2196362"/>
            <a:ext cx="747740" cy="1489066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6A944AC-42AE-5C40-B6D0-9DA933136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283" y="4966388"/>
            <a:ext cx="618007" cy="190629"/>
          </a:xfrm>
          <a:prstGeom prst="rect">
            <a:avLst/>
          </a:prstGeom>
        </p:spPr>
      </p:pic>
      <p:sp>
        <p:nvSpPr>
          <p:cNvPr id="79" name="Title 78">
            <a:extLst>
              <a:ext uri="{FF2B5EF4-FFF2-40B4-BE49-F238E27FC236}">
                <a16:creationId xmlns:a16="http://schemas.microsoft.com/office/drawing/2014/main" id="{42B0CE67-6F7E-C645-A024-AC91AC72A42B}"/>
              </a:ext>
            </a:extLst>
          </p:cNvPr>
          <p:cNvSpPr txBox="1">
            <a:spLocks/>
          </p:cNvSpPr>
          <p:nvPr/>
        </p:nvSpPr>
        <p:spPr>
          <a:xfrm>
            <a:off x="4002227" y="4550729"/>
            <a:ext cx="2603371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6"/>
                </a:solidFill>
              </a:rPr>
              <a:t>Office Asia</a:t>
            </a:r>
          </a:p>
        </p:txBody>
      </p:sp>
      <p:sp>
        <p:nvSpPr>
          <p:cNvPr id="80" name="Textplatzhalter 13">
            <a:extLst>
              <a:ext uri="{FF2B5EF4-FFF2-40B4-BE49-F238E27FC236}">
                <a16:creationId xmlns:a16="http://schemas.microsoft.com/office/drawing/2014/main" id="{0FACAC10-817D-7644-AE8E-2E3666C0A8E7}"/>
              </a:ext>
            </a:extLst>
          </p:cNvPr>
          <p:cNvSpPr txBox="1">
            <a:spLocks/>
          </p:cNvSpPr>
          <p:nvPr/>
        </p:nvSpPr>
        <p:spPr>
          <a:xfrm>
            <a:off x="4228808" y="5169716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60000"/>
              </a:lnSpc>
            </a:pPr>
            <a:r>
              <a:rPr lang="en-US" sz="13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Singapore</a:t>
            </a:r>
            <a:endParaRPr lang="de-DE" sz="13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60000"/>
              </a:lnSpc>
            </a:pPr>
            <a:r>
              <a:rPr lang="en-US" sz="13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5F Republic Plaza, 9 Raffles Place</a:t>
            </a:r>
            <a:br>
              <a:rPr lang="en-US" sz="13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en-US" sz="13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Singapore, 048619</a:t>
            </a:r>
            <a:endParaRPr lang="de-DE" sz="13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l">
              <a:lnSpc>
                <a:spcPct val="150000"/>
              </a:lnSpc>
            </a:pPr>
            <a:endParaRPr lang="de-DE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81" name="Group 51">
            <a:extLst>
              <a:ext uri="{FF2B5EF4-FFF2-40B4-BE49-F238E27FC236}">
                <a16:creationId xmlns:a16="http://schemas.microsoft.com/office/drawing/2014/main" id="{44932B57-1F6C-4246-AC84-83B5A9473372}"/>
              </a:ext>
            </a:extLst>
          </p:cNvPr>
          <p:cNvGrpSpPr>
            <a:grpSpLocks noChangeAspect="1"/>
          </p:cNvGrpSpPr>
          <p:nvPr/>
        </p:nvGrpSpPr>
        <p:grpSpPr>
          <a:xfrm>
            <a:off x="3890250" y="5236075"/>
            <a:ext cx="215002" cy="215002"/>
            <a:chOff x="3821765" y="1310265"/>
            <a:chExt cx="346262" cy="346262"/>
          </a:xfrm>
        </p:grpSpPr>
        <p:sp>
          <p:nvSpPr>
            <p:cNvPr id="82" name="Teardrop 56">
              <a:extLst>
                <a:ext uri="{FF2B5EF4-FFF2-40B4-BE49-F238E27FC236}">
                  <a16:creationId xmlns:a16="http://schemas.microsoft.com/office/drawing/2014/main" id="{8639EFAE-42C8-1C4C-ADBB-C466691D12D9}"/>
                </a:ext>
              </a:extLst>
            </p:cNvPr>
            <p:cNvSpPr/>
            <p:nvPr/>
          </p:nvSpPr>
          <p:spPr>
            <a:xfrm rot="7994273">
              <a:off x="3821765" y="1310265"/>
              <a:ext cx="346262" cy="346262"/>
            </a:xfrm>
            <a:prstGeom prst="teardrop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3" name="Oval 57">
              <a:extLst>
                <a:ext uri="{FF2B5EF4-FFF2-40B4-BE49-F238E27FC236}">
                  <a16:creationId xmlns:a16="http://schemas.microsoft.com/office/drawing/2014/main" id="{927D1972-43E7-EA46-B667-CAF6A3DE5BB8}"/>
                </a:ext>
              </a:extLst>
            </p:cNvPr>
            <p:cNvSpPr/>
            <p:nvPr/>
          </p:nvSpPr>
          <p:spPr>
            <a:xfrm>
              <a:off x="3862005" y="1350505"/>
              <a:ext cx="265782" cy="265782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</p:grpSp>
      <p:pic>
        <p:nvPicPr>
          <p:cNvPr id="110" name="Grafik 109">
            <a:extLst>
              <a:ext uri="{FF2B5EF4-FFF2-40B4-BE49-F238E27FC236}">
                <a16:creationId xmlns:a16="http://schemas.microsoft.com/office/drawing/2014/main" id="{280B0741-A4A2-0E45-80CF-3219ACADA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3714" y="5730376"/>
            <a:ext cx="319212" cy="230882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0DFAF0A3-F8BC-F042-BC42-B91034638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3603" y="5024759"/>
            <a:ext cx="763997" cy="159378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DC9E44D2-0E82-6641-893D-532899731F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8148" y="5392496"/>
            <a:ext cx="661398" cy="173158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CDF7375C-ED35-794D-878F-74C58954B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30335" y="5375579"/>
            <a:ext cx="546669" cy="198863"/>
          </a:xfrm>
          <a:prstGeom prst="rect">
            <a:avLst/>
          </a:prstGeom>
        </p:spPr>
      </p:pic>
      <p:pic>
        <p:nvPicPr>
          <p:cNvPr id="104" name="Grafik 103">
            <a:extLst>
              <a:ext uri="{FF2B5EF4-FFF2-40B4-BE49-F238E27FC236}">
                <a16:creationId xmlns:a16="http://schemas.microsoft.com/office/drawing/2014/main" id="{BF4EA338-9138-1B44-B58B-A9D02EEC6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9731" y="5773484"/>
            <a:ext cx="785043" cy="106875"/>
          </a:xfrm>
          <a:prstGeom prst="rect">
            <a:avLst/>
          </a:prstGeom>
        </p:spPr>
      </p:pic>
      <p:pic>
        <p:nvPicPr>
          <p:cNvPr id="105" name="Grafik 104">
            <a:extLst>
              <a:ext uri="{FF2B5EF4-FFF2-40B4-BE49-F238E27FC236}">
                <a16:creationId xmlns:a16="http://schemas.microsoft.com/office/drawing/2014/main" id="{B27608BE-BD44-884A-B894-432062FB64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5224" y="5727543"/>
            <a:ext cx="585252" cy="273611"/>
          </a:xfrm>
          <a:prstGeom prst="rect">
            <a:avLst/>
          </a:prstGeom>
        </p:spPr>
      </p:pic>
      <p:pic>
        <p:nvPicPr>
          <p:cNvPr id="106" name="Grafik 105">
            <a:extLst>
              <a:ext uri="{FF2B5EF4-FFF2-40B4-BE49-F238E27FC236}">
                <a16:creationId xmlns:a16="http://schemas.microsoft.com/office/drawing/2014/main" id="{5B9E4E9A-AED2-4A45-8A51-211E93182D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9859" b="19992"/>
          <a:stretch/>
        </p:blipFill>
        <p:spPr>
          <a:xfrm>
            <a:off x="9222128" y="5339031"/>
            <a:ext cx="398323" cy="250901"/>
          </a:xfrm>
          <a:prstGeom prst="rect">
            <a:avLst/>
          </a:prstGeom>
        </p:spPr>
      </p:pic>
      <p:pic>
        <p:nvPicPr>
          <p:cNvPr id="107" name="Grafik 106">
            <a:extLst>
              <a:ext uri="{FF2B5EF4-FFF2-40B4-BE49-F238E27FC236}">
                <a16:creationId xmlns:a16="http://schemas.microsoft.com/office/drawing/2014/main" id="{A1495F6E-D86C-A248-B4AA-2873496B74C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407" t="21381" r="14083" b="10135"/>
          <a:stretch/>
        </p:blipFill>
        <p:spPr>
          <a:xfrm>
            <a:off x="10998782" y="5282638"/>
            <a:ext cx="557978" cy="384744"/>
          </a:xfrm>
          <a:prstGeom prst="rect">
            <a:avLst/>
          </a:prstGeom>
        </p:spPr>
      </p:pic>
      <p:pic>
        <p:nvPicPr>
          <p:cNvPr id="108" name="Grafik 107">
            <a:extLst>
              <a:ext uri="{FF2B5EF4-FFF2-40B4-BE49-F238E27FC236}">
                <a16:creationId xmlns:a16="http://schemas.microsoft.com/office/drawing/2014/main" id="{ADF2C6B7-20D7-E647-8751-BA2CDEC45D5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16413" r="-1866" b="9951"/>
          <a:stretch/>
        </p:blipFill>
        <p:spPr>
          <a:xfrm>
            <a:off x="9250986" y="4918235"/>
            <a:ext cx="434694" cy="329070"/>
          </a:xfrm>
          <a:prstGeom prst="rect">
            <a:avLst/>
          </a:prstGeom>
        </p:spPr>
      </p:pic>
      <p:pic>
        <p:nvPicPr>
          <p:cNvPr id="95" name="Grafik 94">
            <a:extLst>
              <a:ext uri="{FF2B5EF4-FFF2-40B4-BE49-F238E27FC236}">
                <a16:creationId xmlns:a16="http://schemas.microsoft.com/office/drawing/2014/main" id="{60C1866F-3658-8045-AC21-63BDF6313C7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6728" y="4896334"/>
            <a:ext cx="546669" cy="372872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80966EE1-5CC0-9443-8ADA-E7B0F76D71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22074" y="4963073"/>
            <a:ext cx="782801" cy="25811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AF4C181-D3DC-6D40-81D2-20D2986A67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40480" y="5628311"/>
            <a:ext cx="1025138" cy="428981"/>
          </a:xfrm>
          <a:prstGeom prst="rect">
            <a:avLst/>
          </a:prstGeom>
        </p:spPr>
      </p:pic>
      <p:sp>
        <p:nvSpPr>
          <p:cNvPr id="123" name="Textplatzhalter 13">
            <a:extLst>
              <a:ext uri="{FF2B5EF4-FFF2-40B4-BE49-F238E27FC236}">
                <a16:creationId xmlns:a16="http://schemas.microsoft.com/office/drawing/2014/main" id="{9A75339D-D4E1-534F-9E70-B357A60332B9}"/>
              </a:ext>
            </a:extLst>
          </p:cNvPr>
          <p:cNvSpPr txBox="1">
            <a:spLocks/>
          </p:cNvSpPr>
          <p:nvPr/>
        </p:nvSpPr>
        <p:spPr>
          <a:xfrm>
            <a:off x="8768793" y="4432804"/>
            <a:ext cx="1556366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de-DE" sz="105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Partner (</a:t>
            </a:r>
            <a:r>
              <a:rPr lang="de-DE" sz="1050" dirty="0" err="1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selection</a:t>
            </a:r>
            <a:r>
              <a:rPr lang="de-DE" sz="105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de-DE" sz="105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50000"/>
              </a:lnSpc>
            </a:pPr>
            <a:endParaRPr lang="de-DE" sz="105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20000"/>
              </a:lnSpc>
            </a:pPr>
            <a:endParaRPr lang="de-DE" sz="1050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478C43-DE91-654E-83A1-E8F3C5E954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98782" y="5606865"/>
            <a:ext cx="599079" cy="59907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35D4F9C-B280-A643-A933-12E85DF321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27507" y="5277358"/>
            <a:ext cx="395303" cy="39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9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/>
          <a:lstStyle/>
          <a:p>
            <a:r>
              <a:rPr lang="en-GB" dirty="0"/>
              <a:t>micobo GmbH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References (selection) and Management</a:t>
            </a:r>
          </a:p>
        </p:txBody>
      </p:sp>
      <p:pic>
        <p:nvPicPr>
          <p:cNvPr id="18" name="Bildplatzhalter 15">
            <a:extLst>
              <a:ext uri="{FF2B5EF4-FFF2-40B4-BE49-F238E27FC236}">
                <a16:creationId xmlns:a16="http://schemas.microsoft.com/office/drawing/2014/main" id="{206E7FD2-483A-4C20-AA0F-E9F28293D2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1819" y="2167372"/>
            <a:ext cx="1365104" cy="1365104"/>
          </a:xfrm>
          <a:prstGeom prst="ellipse">
            <a:avLst/>
          </a:prstGeom>
        </p:spPr>
      </p:pic>
      <p:pic>
        <p:nvPicPr>
          <p:cNvPr id="19" name="Bildplatzhalter 15" descr="Ein Bild, das Person, Wand, drinnen, Schlips enthält.&#10;&#10;Mit sehr hoher Zuverlässigkeit generierte Beschreibung">
            <a:extLst>
              <a:ext uri="{FF2B5EF4-FFF2-40B4-BE49-F238E27FC236}">
                <a16:creationId xmlns:a16="http://schemas.microsoft.com/office/drawing/2014/main" id="{206E7FD2-483A-4C20-AA0F-E9F28293D2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41819" y="4520858"/>
            <a:ext cx="1365104" cy="1365104"/>
          </a:xfrm>
          <a:prstGeom prst="ellipse">
            <a:avLst/>
          </a:prstGeom>
        </p:spPr>
      </p:pic>
      <p:sp>
        <p:nvSpPr>
          <p:cNvPr id="21" name="Textplatzhalter 13">
            <a:extLst>
              <a:ext uri="{FF2B5EF4-FFF2-40B4-BE49-F238E27FC236}">
                <a16:creationId xmlns:a16="http://schemas.microsoft.com/office/drawing/2014/main" id="{72760C54-017D-2F4E-B00D-4A8CFA637D9F}"/>
              </a:ext>
            </a:extLst>
          </p:cNvPr>
          <p:cNvSpPr txBox="1">
            <a:spLocks/>
          </p:cNvSpPr>
          <p:nvPr/>
        </p:nvSpPr>
        <p:spPr>
          <a:xfrm>
            <a:off x="6171126" y="1610318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Christoph </a:t>
            </a:r>
            <a:r>
              <a:rPr lang="de-D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Impekoven</a:t>
            </a:r>
            <a:endParaRPr lang="de-DE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1100" dirty="0"/>
              <a:t>micobo GmbH 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6D38C2B4-206C-6942-86EA-5DA30ED5C68C}"/>
              </a:ext>
            </a:extLst>
          </p:cNvPr>
          <p:cNvSpPr txBox="1">
            <a:spLocks/>
          </p:cNvSpPr>
          <p:nvPr/>
        </p:nvSpPr>
        <p:spPr>
          <a:xfrm>
            <a:off x="6171125" y="4005064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Christian </a:t>
            </a:r>
            <a:r>
              <a:rPr lang="de-DE" sz="1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Labetzsch</a:t>
            </a:r>
            <a:endParaRPr lang="de-DE" sz="1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0000"/>
              </a:lnSpc>
            </a:pPr>
            <a:r>
              <a:rPr lang="de-DE" sz="1100" dirty="0"/>
              <a:t>micobo GmbH </a:t>
            </a:r>
          </a:p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24" name="Textplatzhalter 13">
            <a:extLst>
              <a:ext uri="{FF2B5EF4-FFF2-40B4-BE49-F238E27FC236}">
                <a16:creationId xmlns:a16="http://schemas.microsoft.com/office/drawing/2014/main" id="{540E8F71-697F-094E-8EF4-4C8FB97C2DD8}"/>
              </a:ext>
            </a:extLst>
          </p:cNvPr>
          <p:cNvSpPr txBox="1">
            <a:spLocks/>
          </p:cNvSpPr>
          <p:nvPr/>
        </p:nvSpPr>
        <p:spPr>
          <a:xfrm>
            <a:off x="8536549" y="2433141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Email: </a:t>
            </a:r>
            <a:r>
              <a:rPr lang="de-DE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ci@micobo.com</a:t>
            </a:r>
            <a:endParaRPr lang="de-DE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Tel.: +49 211 42471220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Mobile: +49 157 79336237</a:t>
            </a: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Textplatzhalter 13">
            <a:extLst>
              <a:ext uri="{FF2B5EF4-FFF2-40B4-BE49-F238E27FC236}">
                <a16:creationId xmlns:a16="http://schemas.microsoft.com/office/drawing/2014/main" id="{72E0DBBD-B635-DC4C-9FF0-0805A96CEE70}"/>
              </a:ext>
            </a:extLst>
          </p:cNvPr>
          <p:cNvSpPr txBox="1">
            <a:spLocks/>
          </p:cNvSpPr>
          <p:nvPr/>
        </p:nvSpPr>
        <p:spPr>
          <a:xfrm>
            <a:off x="8588695" y="4754232"/>
            <a:ext cx="2475857" cy="83959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1219215" rtl="0" eaLnBrk="1" latinLnBrk="0" hangingPunct="1">
              <a:lnSpc>
                <a:spcPct val="86000"/>
              </a:lnSpc>
              <a:spcBef>
                <a:spcPts val="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1" kern="800" spc="-12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Email: </a:t>
            </a:r>
            <a:r>
              <a:rPr lang="de-DE" sz="12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cl@micobo.com</a:t>
            </a:r>
            <a:endParaRPr lang="de-DE" sz="12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Tel.: +49 211 42471220</a:t>
            </a:r>
          </a:p>
          <a:p>
            <a:pPr algn="l">
              <a:lnSpc>
                <a:spcPct val="150000"/>
              </a:lnSpc>
            </a:pPr>
            <a:r>
              <a:rPr lang="de-DE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Mobile: +49 163 1755903</a:t>
            </a:r>
          </a:p>
          <a:p>
            <a:pPr>
              <a:lnSpc>
                <a:spcPct val="120000"/>
              </a:lnSpc>
            </a:pPr>
            <a:endParaRPr lang="de-DE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8E77130-C107-4D15-89C4-189197F628DC}"/>
              </a:ext>
            </a:extLst>
          </p:cNvPr>
          <p:cNvSpPr/>
          <p:nvPr/>
        </p:nvSpPr>
        <p:spPr>
          <a:xfrm>
            <a:off x="615789" y="1884301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02981FE-7611-4CE6-8A29-88AAB01C9F00}"/>
              </a:ext>
            </a:extLst>
          </p:cNvPr>
          <p:cNvSpPr/>
          <p:nvPr/>
        </p:nvSpPr>
        <p:spPr>
          <a:xfrm>
            <a:off x="615788" y="2701862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F945D611-8B7C-4DDA-88CE-6208F535F0E3}"/>
              </a:ext>
            </a:extLst>
          </p:cNvPr>
          <p:cNvSpPr/>
          <p:nvPr/>
        </p:nvSpPr>
        <p:spPr>
          <a:xfrm>
            <a:off x="615787" y="3570132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9869BF6-A7B3-4442-8937-3C75DFCA28DF}"/>
              </a:ext>
            </a:extLst>
          </p:cNvPr>
          <p:cNvSpPr/>
          <p:nvPr/>
        </p:nvSpPr>
        <p:spPr>
          <a:xfrm>
            <a:off x="615786" y="4438402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A959BCE1-56EC-4CD3-A69C-9362939C4D5A}"/>
              </a:ext>
            </a:extLst>
          </p:cNvPr>
          <p:cNvSpPr/>
          <p:nvPr/>
        </p:nvSpPr>
        <p:spPr>
          <a:xfrm>
            <a:off x="615785" y="5275842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Bild 3">
            <a:extLst>
              <a:ext uri="{FF2B5EF4-FFF2-40B4-BE49-F238E27FC236}">
                <a16:creationId xmlns:a16="http://schemas.microsoft.com/office/drawing/2014/main" id="{6A53F27B-5575-4CB8-A634-4D72D7E63F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159" y="3755291"/>
            <a:ext cx="1181472" cy="295368"/>
          </a:xfrm>
          <a:prstGeom prst="rect">
            <a:avLst/>
          </a:prstGeom>
          <a:ln>
            <a:noFill/>
          </a:ln>
        </p:spPr>
      </p:pic>
      <p:sp>
        <p:nvSpPr>
          <p:cNvPr id="39" name="Rechteck 38">
            <a:extLst>
              <a:ext uri="{FF2B5EF4-FFF2-40B4-BE49-F238E27FC236}">
                <a16:creationId xmlns:a16="http://schemas.microsoft.com/office/drawing/2014/main" id="{30E9681D-F59B-49AD-9FD5-1838E0DC9B77}"/>
              </a:ext>
            </a:extLst>
          </p:cNvPr>
          <p:cNvSpPr/>
          <p:nvPr/>
        </p:nvSpPr>
        <p:spPr>
          <a:xfrm>
            <a:off x="2215868" y="1890417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7221F6A1-2041-4CC7-BD5D-DF2C1561DFB1}"/>
              </a:ext>
            </a:extLst>
          </p:cNvPr>
          <p:cNvSpPr/>
          <p:nvPr/>
        </p:nvSpPr>
        <p:spPr>
          <a:xfrm>
            <a:off x="2215867" y="2707978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172C6BDE-6982-4A13-8059-4D35CE7D1ADD}"/>
              </a:ext>
            </a:extLst>
          </p:cNvPr>
          <p:cNvSpPr/>
          <p:nvPr/>
        </p:nvSpPr>
        <p:spPr>
          <a:xfrm>
            <a:off x="2215866" y="3576248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D6CE0101-F6DD-4040-A6E0-3BA218CA1CF8}"/>
              </a:ext>
            </a:extLst>
          </p:cNvPr>
          <p:cNvSpPr/>
          <p:nvPr/>
        </p:nvSpPr>
        <p:spPr>
          <a:xfrm>
            <a:off x="2215865" y="4444518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A4049F01-7FDB-4684-BBE0-519BC9D2D710}"/>
              </a:ext>
            </a:extLst>
          </p:cNvPr>
          <p:cNvSpPr/>
          <p:nvPr/>
        </p:nvSpPr>
        <p:spPr>
          <a:xfrm>
            <a:off x="2215864" y="5281958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BE6D2C3A-4E36-4B1A-8B64-886273C30C98}"/>
              </a:ext>
            </a:extLst>
          </p:cNvPr>
          <p:cNvSpPr/>
          <p:nvPr/>
        </p:nvSpPr>
        <p:spPr>
          <a:xfrm>
            <a:off x="3815333" y="1881714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083E2D8-C471-4974-BF4D-E02BF8228E1A}"/>
              </a:ext>
            </a:extLst>
          </p:cNvPr>
          <p:cNvSpPr/>
          <p:nvPr/>
        </p:nvSpPr>
        <p:spPr>
          <a:xfrm>
            <a:off x="3815332" y="2699275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72F322C0-295D-4CBF-9649-108E00EDB498}"/>
              </a:ext>
            </a:extLst>
          </p:cNvPr>
          <p:cNvSpPr/>
          <p:nvPr/>
        </p:nvSpPr>
        <p:spPr>
          <a:xfrm>
            <a:off x="3815331" y="3567545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2482BABF-2E42-4543-B194-E2810B57E4EB}"/>
              </a:ext>
            </a:extLst>
          </p:cNvPr>
          <p:cNvSpPr/>
          <p:nvPr/>
        </p:nvSpPr>
        <p:spPr>
          <a:xfrm>
            <a:off x="3815330" y="4435815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16D2D534-1A2F-48F5-9580-2E86209109F1}"/>
              </a:ext>
            </a:extLst>
          </p:cNvPr>
          <p:cNvSpPr/>
          <p:nvPr/>
        </p:nvSpPr>
        <p:spPr>
          <a:xfrm>
            <a:off x="3815329" y="5273255"/>
            <a:ext cx="1303747" cy="627335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E5792D57-A735-434F-B382-7BCBAAD5526D}"/>
              </a:ext>
            </a:extLst>
          </p:cNvPr>
          <p:cNvSpPr txBox="1"/>
          <p:nvPr/>
        </p:nvSpPr>
        <p:spPr>
          <a:xfrm>
            <a:off x="678094" y="1289842"/>
            <a:ext cx="12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Banking / FinTech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224ECACA-9644-4F55-BC2B-926927A6CAF3}"/>
              </a:ext>
            </a:extLst>
          </p:cNvPr>
          <p:cNvSpPr txBox="1"/>
          <p:nvPr/>
        </p:nvSpPr>
        <p:spPr>
          <a:xfrm>
            <a:off x="2268350" y="1307360"/>
            <a:ext cx="12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DLT / Blockchain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8B54AAC7-3051-4BA9-B815-D7581F03EF62}"/>
              </a:ext>
            </a:extLst>
          </p:cNvPr>
          <p:cNvSpPr txBox="1"/>
          <p:nvPr/>
        </p:nvSpPr>
        <p:spPr>
          <a:xfrm>
            <a:off x="3852187" y="1321008"/>
            <a:ext cx="1212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Asset Tokenization</a:t>
            </a:r>
          </a:p>
        </p:txBody>
      </p:sp>
      <p:cxnSp>
        <p:nvCxnSpPr>
          <p:cNvPr id="63" name="Gerade Verbindung 27">
            <a:extLst>
              <a:ext uri="{FF2B5EF4-FFF2-40B4-BE49-F238E27FC236}">
                <a16:creationId xmlns:a16="http://schemas.microsoft.com/office/drawing/2014/main" id="{6C5D62B4-5C40-4191-8C5C-E8F862CC944B}"/>
              </a:ext>
            </a:extLst>
          </p:cNvPr>
          <p:cNvCxnSpPr/>
          <p:nvPr/>
        </p:nvCxnSpPr>
        <p:spPr>
          <a:xfrm>
            <a:off x="678094" y="1788670"/>
            <a:ext cx="12414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Gerade Verbindung 27">
            <a:extLst>
              <a:ext uri="{FF2B5EF4-FFF2-40B4-BE49-F238E27FC236}">
                <a16:creationId xmlns:a16="http://schemas.microsoft.com/office/drawing/2014/main" id="{23EDB3F5-198E-43B0-A2A0-081FFD544F7C}"/>
              </a:ext>
            </a:extLst>
          </p:cNvPr>
          <p:cNvCxnSpPr/>
          <p:nvPr/>
        </p:nvCxnSpPr>
        <p:spPr>
          <a:xfrm>
            <a:off x="2215868" y="1780854"/>
            <a:ext cx="12414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Gerade Verbindung 27">
            <a:extLst>
              <a:ext uri="{FF2B5EF4-FFF2-40B4-BE49-F238E27FC236}">
                <a16:creationId xmlns:a16="http://schemas.microsoft.com/office/drawing/2014/main" id="{E143D860-3CEB-470C-9244-DFB227FABEEF}"/>
              </a:ext>
            </a:extLst>
          </p:cNvPr>
          <p:cNvCxnSpPr/>
          <p:nvPr/>
        </p:nvCxnSpPr>
        <p:spPr>
          <a:xfrm>
            <a:off x="3823313" y="1773234"/>
            <a:ext cx="1241442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2" descr="Bildergebnis fÃ¼r hauck &amp; aufhÃ¤user">
            <a:extLst>
              <a:ext uri="{FF2B5EF4-FFF2-40B4-BE49-F238E27FC236}">
                <a16:creationId xmlns:a16="http://schemas.microsoft.com/office/drawing/2014/main" id="{272CCA62-F052-4FC3-9AEC-30008E1B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6" y="2847167"/>
            <a:ext cx="1170870" cy="3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Bildergebnis für HSBC">
            <a:extLst>
              <a:ext uri="{FF2B5EF4-FFF2-40B4-BE49-F238E27FC236}">
                <a16:creationId xmlns:a16="http://schemas.microsoft.com/office/drawing/2014/main" id="{486B4840-3D79-46AE-B13B-F021B7133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88" y="2075519"/>
            <a:ext cx="1143112" cy="267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Bild 9" descr="DZ_Logo">
            <a:extLst>
              <a:ext uri="{FF2B5EF4-FFF2-40B4-BE49-F238E27FC236}">
                <a16:creationId xmlns:a16="http://schemas.microsoft.com/office/drawing/2014/main" id="{388C0518-697E-4D24-A071-5545D8D10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8551" y="5524482"/>
            <a:ext cx="897506" cy="11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" descr="Bildergebnis fÃ¼r Azhos">
            <a:extLst>
              <a:ext uri="{FF2B5EF4-FFF2-40B4-BE49-F238E27FC236}">
                <a16:creationId xmlns:a16="http://schemas.microsoft.com/office/drawing/2014/main" id="{23C7C3EA-7952-44FC-98DD-112038FA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384" y="4610702"/>
            <a:ext cx="1143634" cy="29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feld 46">
            <a:extLst>
              <a:ext uri="{FF2B5EF4-FFF2-40B4-BE49-F238E27FC236}">
                <a16:creationId xmlns:a16="http://schemas.microsoft.com/office/drawing/2014/main" id="{45E5AD0F-219A-224F-B5D5-4FDCEA6654AB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A06C07E-3212-994C-9017-AC748CD2C70A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5623" y="2915242"/>
            <a:ext cx="935230" cy="23276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814AEF59-73FE-4D45-B2F0-FA9BE7F0DD3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6069" y="3684039"/>
            <a:ext cx="848156" cy="401758"/>
          </a:xfrm>
          <a:prstGeom prst="rect">
            <a:avLst/>
          </a:prstGeom>
        </p:spPr>
      </p:pic>
      <p:pic>
        <p:nvPicPr>
          <p:cNvPr id="48" name="Grafik 29">
            <a:extLst>
              <a:ext uri="{FF2B5EF4-FFF2-40B4-BE49-F238E27FC236}">
                <a16:creationId xmlns:a16="http://schemas.microsoft.com/office/drawing/2014/main" id="{F0FDB57A-0376-E548-B01B-DD0F92BC71E0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9771" y="2059975"/>
            <a:ext cx="1014349" cy="316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" name="Bild 85">
            <a:extLst>
              <a:ext uri="{FF2B5EF4-FFF2-40B4-BE49-F238E27FC236}">
                <a16:creationId xmlns:a16="http://schemas.microsoft.com/office/drawing/2014/main" id="{8240CED0-3AF2-4A4D-8B91-2C5D099D784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9240" y="4571821"/>
            <a:ext cx="914877" cy="372727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1E423801-8698-E840-9F30-45299927C5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2089" y="4571821"/>
            <a:ext cx="1092031" cy="443915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80C68BCA-C3B9-4846-9950-EF8D8FB3929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1686" y="3733422"/>
            <a:ext cx="863964" cy="312986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18332C12-1FBA-9B40-9568-A589620040B0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17808" y="5434719"/>
            <a:ext cx="1099858" cy="3421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7B48E9B-4AD0-6F47-9A5C-AE578E9386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05048" y="2870154"/>
            <a:ext cx="968544" cy="308268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18C8FAE2-B3A2-DE43-BBCF-1E37A9EC230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07409" y="5373216"/>
            <a:ext cx="473250" cy="439176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D20F2670-F924-9142-82F2-F3CBE30AA5B0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5033" y="2068613"/>
            <a:ext cx="437269" cy="3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E53E4EB7-0EE7-ED4C-87E7-CD32185064C1}"/>
              </a:ext>
            </a:extLst>
          </p:cNvPr>
          <p:cNvSpPr/>
          <p:nvPr/>
        </p:nvSpPr>
        <p:spPr>
          <a:xfrm>
            <a:off x="1451484" y="2096852"/>
            <a:ext cx="4644516" cy="20621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800" b="1" dirty="0"/>
              <a:t>ERC1400 &amp; ERC20 compatibility</a:t>
            </a:r>
          </a:p>
          <a:p>
            <a:pPr>
              <a:buFont typeface="Wingdings" pitchFamily="2" charset="2"/>
              <a:buChar char="v"/>
            </a:pPr>
            <a:endParaRPr lang="en-US" sz="1800" dirty="0"/>
          </a:p>
          <a:p>
            <a:r>
              <a:rPr lang="en-US" sz="1800" dirty="0"/>
              <a:t>Modular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Whitelist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Locking periods /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Spending limits / time / partition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Off-chain validation</a:t>
            </a: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B91121-0924-694A-A102-9A26B0074F9D}"/>
              </a:ext>
            </a:extLst>
          </p:cNvPr>
          <p:cNvSpPr txBox="1">
            <a:spLocks/>
          </p:cNvSpPr>
          <p:nvPr/>
        </p:nvSpPr>
        <p:spPr>
          <a:xfrm>
            <a:off x="1451484" y="1412776"/>
            <a:ext cx="4896544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6"/>
                </a:solidFill>
              </a:rPr>
              <a:t>Features</a:t>
            </a:r>
            <a:endParaRPr lang="en-US" dirty="0"/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E1105F3-B6E4-6E42-B008-A0AFE593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>
            <a:normAutofit/>
          </a:bodyPr>
          <a:lstStyle/>
          <a:p>
            <a:r>
              <a:rPr lang="en-GB" dirty="0" err="1"/>
              <a:t>micobo</a:t>
            </a:r>
            <a:r>
              <a:rPr lang="en-GB" dirty="0"/>
              <a:t> </a:t>
            </a:r>
            <a:r>
              <a:rPr lang="en-GB" dirty="0" err="1"/>
              <a:t>Tokenpad</a:t>
            </a:r>
            <a:endParaRPr lang="en-GB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5F28866C-A536-FC4F-A9C4-0530A99D6E2C}"/>
              </a:ext>
            </a:extLst>
          </p:cNvPr>
          <p:cNvSpPr txBox="1">
            <a:spLocks/>
          </p:cNvSpPr>
          <p:nvPr/>
        </p:nvSpPr>
        <p:spPr>
          <a:xfrm>
            <a:off x="914400" y="836712"/>
            <a:ext cx="10363200" cy="406400"/>
          </a:xfrm>
          <a:prstGeom prst="rect">
            <a:avLst/>
          </a:prstGeom>
        </p:spPr>
        <p:txBody>
          <a:bodyPr/>
          <a:lstStyle>
            <a:lvl1pPr marL="228604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/>
              <a:t>Enterprise Tokenization Solution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4C296E8-1575-6B48-B773-343EB8CA0929}"/>
              </a:ext>
            </a:extLst>
          </p:cNvPr>
          <p:cNvSpPr txBox="1"/>
          <p:nvPr/>
        </p:nvSpPr>
        <p:spPr>
          <a:xfrm>
            <a:off x="1332291" y="4020740"/>
            <a:ext cx="24643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Free transactions </a:t>
            </a:r>
            <a:br>
              <a:rPr lang="en-US" sz="1800" b="1" dirty="0"/>
            </a:br>
            <a:r>
              <a:rPr lang="en-US" sz="1800" b="1" dirty="0"/>
              <a:t>for token holders (GSN)</a:t>
            </a:r>
          </a:p>
          <a:p>
            <a:endParaRPr lang="en-US" sz="1800" dirty="0"/>
          </a:p>
          <a:p>
            <a:r>
              <a:rPr lang="en-US" sz="1800" dirty="0"/>
              <a:t>Controller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Document management</a:t>
            </a:r>
          </a:p>
          <a:p>
            <a:endParaRPr lang="en-US" sz="1600" dirty="0"/>
          </a:p>
        </p:txBody>
      </p:sp>
      <p:pic>
        <p:nvPicPr>
          <p:cNvPr id="9" name="Grafik 8" descr="Ein Bild, das Monitor, drinnen, Elektronik, Bildschirm enthält.&#10;&#10;Automatisch generierte Beschreibung">
            <a:extLst>
              <a:ext uri="{FF2B5EF4-FFF2-40B4-BE49-F238E27FC236}">
                <a16:creationId xmlns:a16="http://schemas.microsoft.com/office/drawing/2014/main" id="{3BDCE761-F4F4-5C43-8616-59F99C5D7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66" y="1707905"/>
            <a:ext cx="7669599" cy="43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84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086C84F-BABB-4245-AFDB-F097D021ABE4}"/>
              </a:ext>
            </a:extLst>
          </p:cNvPr>
          <p:cNvGrpSpPr/>
          <p:nvPr/>
        </p:nvGrpSpPr>
        <p:grpSpPr>
          <a:xfrm>
            <a:off x="4655841" y="121907"/>
            <a:ext cx="7427022" cy="6614183"/>
            <a:chOff x="115930" y="121908"/>
            <a:chExt cx="5836053" cy="6614183"/>
          </a:xfrm>
        </p:grpSpPr>
        <p:pic>
          <p:nvPicPr>
            <p:cNvPr id="17" name="Grafik 21">
              <a:extLst>
                <a:ext uri="{FF2B5EF4-FFF2-40B4-BE49-F238E27FC236}">
                  <a16:creationId xmlns:a16="http://schemas.microsoft.com/office/drawing/2014/main" id="{60F6AD03-E8EE-FF45-9B85-48F25B48DA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r="40462"/>
            <a:stretch/>
          </p:blipFill>
          <p:spPr>
            <a:xfrm>
              <a:off x="115930" y="121908"/>
              <a:ext cx="5836053" cy="6614183"/>
            </a:xfrm>
            <a:prstGeom prst="rect">
              <a:avLst/>
            </a:prstGeom>
          </p:spPr>
        </p:pic>
        <p:sp>
          <p:nvSpPr>
            <p:cNvPr id="20" name="Rechteck 3">
              <a:extLst>
                <a:ext uri="{FF2B5EF4-FFF2-40B4-BE49-F238E27FC236}">
                  <a16:creationId xmlns:a16="http://schemas.microsoft.com/office/drawing/2014/main" id="{2ED297D9-09CE-A549-9872-E0C5531B478A}"/>
                </a:ext>
              </a:extLst>
            </p:cNvPr>
            <p:cNvSpPr/>
            <p:nvPr/>
          </p:nvSpPr>
          <p:spPr>
            <a:xfrm>
              <a:off x="115930" y="121908"/>
              <a:ext cx="5831313" cy="6594256"/>
            </a:xfrm>
            <a:prstGeom prst="rect">
              <a:avLst/>
            </a:prstGeom>
            <a:solidFill>
              <a:srgbClr val="3498B7">
                <a:alpha val="6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E53E4EB7-0EE7-ED4C-87E7-CD32185064C1}"/>
              </a:ext>
            </a:extLst>
          </p:cNvPr>
          <p:cNvSpPr/>
          <p:nvPr/>
        </p:nvSpPr>
        <p:spPr>
          <a:xfrm>
            <a:off x="1041756" y="1608935"/>
            <a:ext cx="4694203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Wingdings" pitchFamily="2" charset="2"/>
              <a:buChar char="v"/>
            </a:pPr>
            <a:endParaRPr lang="en-US" sz="2000" dirty="0"/>
          </a:p>
          <a:p>
            <a:pPr marL="274320" lvl="1" indent="0">
              <a:buFont typeface="Garamond" pitchFamily="18" charset="0"/>
              <a:buNone/>
            </a:pPr>
            <a:endParaRPr lang="en-US" sz="1200" dirty="0"/>
          </a:p>
          <a:p>
            <a:endParaRPr lang="en-US" sz="2000" dirty="0"/>
          </a:p>
          <a:p>
            <a:endParaRPr lang="en-US" sz="1400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17A1B451-032C-1042-A70A-39E746BCFF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95079" y="-142259"/>
            <a:ext cx="7142513" cy="7142513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E0C45958-C771-3749-8A25-ACF8FF60467C}"/>
              </a:ext>
            </a:extLst>
          </p:cNvPr>
          <p:cNvSpPr txBox="1">
            <a:spLocks/>
          </p:cNvSpPr>
          <p:nvPr/>
        </p:nvSpPr>
        <p:spPr>
          <a:xfrm>
            <a:off x="1451484" y="1412776"/>
            <a:ext cx="4896544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6"/>
                </a:solidFill>
              </a:rPr>
              <a:t>Architecture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50F86-4F54-4A45-842B-9A2B70D9D61A}"/>
              </a:ext>
            </a:extLst>
          </p:cNvPr>
          <p:cNvSpPr txBox="1"/>
          <p:nvPr/>
        </p:nvSpPr>
        <p:spPr>
          <a:xfrm>
            <a:off x="1348189" y="2456892"/>
            <a:ext cx="3167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Industry standard</a:t>
            </a:r>
            <a:br>
              <a:rPr lang="en-US" sz="2000" dirty="0"/>
            </a:br>
            <a:r>
              <a:rPr lang="en-US" sz="2000" dirty="0"/>
              <a:t>interfaces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534E98-7EF1-884E-857E-C9B2AB84555F}"/>
              </a:ext>
            </a:extLst>
          </p:cNvPr>
          <p:cNvSpPr txBox="1"/>
          <p:nvPr/>
        </p:nvSpPr>
        <p:spPr>
          <a:xfrm>
            <a:off x="1342944" y="3481774"/>
            <a:ext cx="3167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Configurable GSN</a:t>
            </a:r>
            <a:br>
              <a:rPr lang="en-US" sz="2000" dirty="0"/>
            </a:br>
            <a:r>
              <a:rPr lang="en-US" sz="2000" dirty="0"/>
              <a:t>module </a:t>
            </a:r>
          </a:p>
        </p:txBody>
      </p:sp>
    </p:spTree>
    <p:extLst>
      <p:ext uri="{BB962C8B-B14F-4D97-AF65-F5344CB8AC3E}">
        <p14:creationId xmlns:p14="http://schemas.microsoft.com/office/powerpoint/2010/main" val="190631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B91121-0924-694A-A102-9A26B0074F9D}"/>
              </a:ext>
            </a:extLst>
          </p:cNvPr>
          <p:cNvSpPr txBox="1">
            <a:spLocks/>
          </p:cNvSpPr>
          <p:nvPr/>
        </p:nvSpPr>
        <p:spPr>
          <a:xfrm>
            <a:off x="897672" y="944724"/>
            <a:ext cx="6350641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chemeClr val="accent6"/>
                </a:solidFill>
              </a:rPr>
              <a:t>Administrable – Roles Management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E1105F3-B6E4-6E42-B008-A0AFE593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>
            <a:normAutofit/>
          </a:bodyPr>
          <a:lstStyle/>
          <a:p>
            <a:r>
              <a:rPr lang="en-GB" dirty="0" err="1"/>
              <a:t>micobo</a:t>
            </a:r>
            <a:r>
              <a:rPr lang="en-GB" dirty="0"/>
              <a:t> </a:t>
            </a:r>
            <a:r>
              <a:rPr lang="en-GB" dirty="0" err="1"/>
              <a:t>Tokenpad</a:t>
            </a:r>
            <a:endParaRPr lang="en-GB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5F28866C-A536-FC4F-A9C4-0530A99D6E2C}"/>
              </a:ext>
            </a:extLst>
          </p:cNvPr>
          <p:cNvSpPr txBox="1">
            <a:spLocks/>
          </p:cNvSpPr>
          <p:nvPr/>
        </p:nvSpPr>
        <p:spPr>
          <a:xfrm>
            <a:off x="914400" y="836712"/>
            <a:ext cx="10363200" cy="406400"/>
          </a:xfrm>
          <a:prstGeom prst="rect">
            <a:avLst/>
          </a:prstGeom>
        </p:spPr>
        <p:txBody>
          <a:bodyPr/>
          <a:lstStyle>
            <a:lvl1pPr marL="228604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/>
              <a:t>Enterprise Tokenization Solution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9E00B8D7-4245-D147-BE9F-8469CF1C2D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125275"/>
              </p:ext>
            </p:extLst>
          </p:nvPr>
        </p:nvGraphicFramePr>
        <p:xfrm>
          <a:off x="911424" y="1520788"/>
          <a:ext cx="8583510" cy="4590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232725">
                  <a:extLst>
                    <a:ext uri="{9D8B030D-6E8A-4147-A177-3AD203B41FA5}">
                      <a16:colId xmlns:a16="http://schemas.microsoft.com/office/drawing/2014/main" val="3909332218"/>
                    </a:ext>
                  </a:extLst>
                </a:gridCol>
                <a:gridCol w="5350785">
                  <a:extLst>
                    <a:ext uri="{9D8B030D-6E8A-4147-A177-3AD203B41FA5}">
                      <a16:colId xmlns:a16="http://schemas.microsoft.com/office/drawing/2014/main" val="2771806048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468643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ADMIN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Manage roles / add partitions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84542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CONTROLLER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Force token transfer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2465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ISSUER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Mint tokens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97290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PAUSER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Pause transactions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749685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REDEEMER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Burn tokens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2173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CAP_EDITOR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caps for partitions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68490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MODULE_EDITOR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constraints modules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171414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DOCUMENT_EDITOR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documents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0672731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GB" sz="1400" dirty="0"/>
                        <a:t>WHITELIST_EDITOR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whitelist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967726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TIME_LOCK_EDITOR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time-lock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539103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SPENDING_LIMITS_EDITOR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spending-limits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176647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VESTING_PERIOD_EDITOR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vesting-period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3576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GSN_CONTROLLER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GSN behavior (allow, disallow, configure module)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1355465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/>
                        <a:t>DEFAULT_PARTITIONS_EDITOR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Edit default partitions to be used for ERC20 retro-compatibility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57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417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B91121-0924-694A-A102-9A26B0074F9D}"/>
              </a:ext>
            </a:extLst>
          </p:cNvPr>
          <p:cNvSpPr txBox="1">
            <a:spLocks/>
          </p:cNvSpPr>
          <p:nvPr/>
        </p:nvSpPr>
        <p:spPr>
          <a:xfrm>
            <a:off x="1041502" y="1552035"/>
            <a:ext cx="6350641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6"/>
                </a:solidFill>
              </a:rPr>
              <a:t>Partitions – ERC 1400 &amp; ERC 20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E1105F3-B6E4-6E42-B008-A0AFE593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>
            <a:normAutofit/>
          </a:bodyPr>
          <a:lstStyle/>
          <a:p>
            <a:r>
              <a:rPr lang="en-GB" dirty="0" err="1"/>
              <a:t>micobo</a:t>
            </a:r>
            <a:r>
              <a:rPr lang="en-GB" dirty="0"/>
              <a:t> </a:t>
            </a:r>
            <a:r>
              <a:rPr lang="en-GB" dirty="0" err="1"/>
              <a:t>Tokenpad</a:t>
            </a:r>
            <a:endParaRPr lang="en-GB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5F28866C-A536-FC4F-A9C4-0530A99D6E2C}"/>
              </a:ext>
            </a:extLst>
          </p:cNvPr>
          <p:cNvSpPr txBox="1">
            <a:spLocks/>
          </p:cNvSpPr>
          <p:nvPr/>
        </p:nvSpPr>
        <p:spPr>
          <a:xfrm>
            <a:off x="914400" y="836712"/>
            <a:ext cx="10363200" cy="406400"/>
          </a:xfrm>
          <a:prstGeom prst="rect">
            <a:avLst/>
          </a:prstGeom>
        </p:spPr>
        <p:txBody>
          <a:bodyPr/>
          <a:lstStyle>
            <a:lvl1pPr marL="228604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/>
              <a:t>Enterprise Tokenization Solution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5532D745-59F2-E54C-BB5E-0074699D4E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96000" y="1661511"/>
            <a:ext cx="5047466" cy="450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1CE4A4-581C-EF4A-A303-6E77CAB93FC6}"/>
              </a:ext>
            </a:extLst>
          </p:cNvPr>
          <p:cNvSpPr txBox="1"/>
          <p:nvPr/>
        </p:nvSpPr>
        <p:spPr>
          <a:xfrm>
            <a:off x="983432" y="2694399"/>
            <a:ext cx="31323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Partitions can optionally be controlled by an ERC20 proxy contract.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This allows representing each partition as an ERC20 if needed.</a:t>
            </a:r>
          </a:p>
        </p:txBody>
      </p:sp>
    </p:spTree>
    <p:extLst>
      <p:ext uri="{BB962C8B-B14F-4D97-AF65-F5344CB8AC3E}">
        <p14:creationId xmlns:p14="http://schemas.microsoft.com/office/powerpoint/2010/main" val="4001004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B91121-0924-694A-A102-9A26B0074F9D}"/>
              </a:ext>
            </a:extLst>
          </p:cNvPr>
          <p:cNvSpPr txBox="1">
            <a:spLocks/>
          </p:cNvSpPr>
          <p:nvPr/>
        </p:nvSpPr>
        <p:spPr>
          <a:xfrm>
            <a:off x="1041502" y="1459311"/>
            <a:ext cx="9230962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6"/>
                </a:solidFill>
              </a:rPr>
              <a:t>Modular Constraints –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Whitelist, Spending limits, lock periods, off-chain validation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E1105F3-B6E4-6E42-B008-A0AFE593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>
            <a:normAutofit/>
          </a:bodyPr>
          <a:lstStyle/>
          <a:p>
            <a:r>
              <a:rPr lang="en-GB" dirty="0" err="1"/>
              <a:t>micobo</a:t>
            </a:r>
            <a:r>
              <a:rPr lang="en-GB" dirty="0"/>
              <a:t> </a:t>
            </a:r>
            <a:r>
              <a:rPr lang="en-GB" dirty="0" err="1"/>
              <a:t>Tokenpad</a:t>
            </a:r>
            <a:endParaRPr lang="en-GB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5F28866C-A536-FC4F-A9C4-0530A99D6E2C}"/>
              </a:ext>
            </a:extLst>
          </p:cNvPr>
          <p:cNvSpPr txBox="1">
            <a:spLocks/>
          </p:cNvSpPr>
          <p:nvPr/>
        </p:nvSpPr>
        <p:spPr>
          <a:xfrm>
            <a:off x="914400" y="836712"/>
            <a:ext cx="10363200" cy="406400"/>
          </a:xfrm>
          <a:prstGeom prst="rect">
            <a:avLst/>
          </a:prstGeom>
        </p:spPr>
        <p:txBody>
          <a:bodyPr/>
          <a:lstStyle>
            <a:lvl1pPr marL="228604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/>
              <a:t>Enterprise Tokenization Solution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B52A2CE-9D4B-DE41-A8EC-AA644EDFE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14532" y="2454057"/>
            <a:ext cx="7362936" cy="2487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F8A00F-1F54-894A-9203-656B285B3771}"/>
              </a:ext>
            </a:extLst>
          </p:cNvPr>
          <p:cNvSpPr txBox="1"/>
          <p:nvPr/>
        </p:nvSpPr>
        <p:spPr>
          <a:xfrm>
            <a:off x="1030450" y="5265204"/>
            <a:ext cx="815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You can set different constraints for your token. </a:t>
            </a:r>
            <a:br>
              <a:rPr lang="en-US" sz="2000" b="1" dirty="0"/>
            </a:br>
            <a:r>
              <a:rPr lang="en-US" sz="1600" dirty="0"/>
              <a:t>You can also invent new constraint modules!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6176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38465259-622D-EF4D-B9CC-D83E9A07C52D}"/>
              </a:ext>
            </a:extLst>
          </p:cNvPr>
          <p:cNvSpPr txBox="1"/>
          <p:nvPr/>
        </p:nvSpPr>
        <p:spPr>
          <a:xfrm>
            <a:off x="1517535" y="6336571"/>
            <a:ext cx="17161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Confidential information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B91121-0924-694A-A102-9A26B0074F9D}"/>
              </a:ext>
            </a:extLst>
          </p:cNvPr>
          <p:cNvSpPr txBox="1">
            <a:spLocks/>
          </p:cNvSpPr>
          <p:nvPr/>
        </p:nvSpPr>
        <p:spPr>
          <a:xfrm>
            <a:off x="1041502" y="1484784"/>
            <a:ext cx="9230962" cy="81756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 defTabSz="1219170" rtl="0" eaLnBrk="1" latinLnBrk="0" hangingPunct="1">
              <a:lnSpc>
                <a:spcPct val="86000"/>
              </a:lnSpc>
              <a:spcBef>
                <a:spcPct val="0"/>
              </a:spcBef>
              <a:buNone/>
              <a:defRPr sz="2800" kern="800" spc="-53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6"/>
                </a:solidFill>
              </a:rPr>
              <a:t>Free transactions </a:t>
            </a:r>
          </a:p>
          <a:p>
            <a:pPr algn="l"/>
            <a:r>
              <a:rPr lang="en-US" dirty="0">
                <a:solidFill>
                  <a:schemeClr val="accent6"/>
                </a:solidFill>
              </a:rPr>
              <a:t>- Gas Station Network – Meta Transactions</a:t>
            </a: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5E1105F3-B6E4-6E42-B008-A0AFE5939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9961"/>
            <a:ext cx="10363200" cy="817561"/>
          </a:xfrm>
        </p:spPr>
        <p:txBody>
          <a:bodyPr>
            <a:normAutofit/>
          </a:bodyPr>
          <a:lstStyle/>
          <a:p>
            <a:r>
              <a:rPr lang="en-GB" dirty="0" err="1"/>
              <a:t>micobo</a:t>
            </a:r>
            <a:r>
              <a:rPr lang="en-GB" dirty="0"/>
              <a:t> </a:t>
            </a:r>
            <a:r>
              <a:rPr lang="en-GB" dirty="0" err="1"/>
              <a:t>Tokenpad</a:t>
            </a:r>
            <a:endParaRPr lang="en-GB" dirty="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5F28866C-A536-FC4F-A9C4-0530A99D6E2C}"/>
              </a:ext>
            </a:extLst>
          </p:cNvPr>
          <p:cNvSpPr txBox="1">
            <a:spLocks/>
          </p:cNvSpPr>
          <p:nvPr/>
        </p:nvSpPr>
        <p:spPr>
          <a:xfrm>
            <a:off x="914400" y="836712"/>
            <a:ext cx="10363200" cy="406400"/>
          </a:xfrm>
          <a:prstGeom prst="rect">
            <a:avLst/>
          </a:prstGeom>
        </p:spPr>
        <p:txBody>
          <a:bodyPr/>
          <a:lstStyle>
            <a:lvl1pPr marL="228604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800" spc="-12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9323" indent="-230721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927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6529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–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5131" indent="-228604" algn="l" defTabSz="1219215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»"/>
              <a:defRPr sz="1600" kern="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42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1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57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5" indent="-304804" algn="l" defTabSz="121921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/>
              <a:t>Enterprise Tokenization Solution</a:t>
            </a:r>
          </a:p>
        </p:txBody>
      </p:sp>
      <p:pic>
        <p:nvPicPr>
          <p:cNvPr id="7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2FA217B5-0F36-4344-AD2A-B36364BC5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706" y="2762713"/>
            <a:ext cx="7264587" cy="1313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6A604-014D-DE4F-8A10-232AB123415D}"/>
              </a:ext>
            </a:extLst>
          </p:cNvPr>
          <p:cNvSpPr txBox="1"/>
          <p:nvPr/>
        </p:nvSpPr>
        <p:spPr>
          <a:xfrm>
            <a:off x="1030450" y="4490536"/>
            <a:ext cx="8150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You can allow free transactions for your token holders.</a:t>
            </a:r>
            <a:br>
              <a:rPr lang="en-US" sz="2000" dirty="0"/>
            </a:br>
            <a:r>
              <a:rPr lang="en-US" sz="1600" dirty="0"/>
              <a:t>You can set arbitrary rules for gas reimbursement!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269421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0.xml><?xml version="1.0" encoding="utf-8"?>
<a:theme xmlns:a="http://schemas.openxmlformats.org/drawingml/2006/main" name="SLIDES WITH IMAG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2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2.xml><?xml version="1.0" encoding="utf-8"?>
<a:theme xmlns:a="http://schemas.openxmlformats.org/drawingml/2006/main" name="1_SLIDES WITH IMAGES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4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4.xml><?xml version="1.0" encoding="utf-8"?>
<a:theme xmlns:a="http://schemas.openxmlformats.org/drawingml/2006/main" name="27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5.xml><?xml version="1.0" encoding="utf-8"?>
<a:theme xmlns:a="http://schemas.openxmlformats.org/drawingml/2006/main" name="PORTFOLIO">
  <a:themeElements>
    <a:clrScheme name="SIMLICITY">
      <a:dk1>
        <a:srgbClr val="0A091B"/>
      </a:dk1>
      <a:lt1>
        <a:srgbClr val="F2F2F5"/>
      </a:lt1>
      <a:dk2>
        <a:srgbClr val="858591"/>
      </a:dk2>
      <a:lt2>
        <a:srgbClr val="FFFFFF"/>
      </a:lt2>
      <a:accent1>
        <a:srgbClr val="1FBAD7"/>
      </a:accent1>
      <a:accent2>
        <a:srgbClr val="C0C0C8"/>
      </a:accent2>
      <a:accent3>
        <a:srgbClr val="1FBAD7"/>
      </a:accent3>
      <a:accent4>
        <a:srgbClr val="1FBAD7"/>
      </a:accent4>
      <a:accent5>
        <a:srgbClr val="1FBAD7"/>
      </a:accent5>
      <a:accent6>
        <a:srgbClr val="1FBAD7"/>
      </a:accent6>
      <a:hlink>
        <a:srgbClr val="178BA1"/>
      </a:hlink>
      <a:folHlink>
        <a:srgbClr val="74D8EB"/>
      </a:folHlink>
    </a:clrScheme>
    <a:fontScheme name="Simplicity - Roboto">
      <a:majorFont>
        <a:latin typeface="Roboto Condensed"/>
        <a:ea typeface=""/>
        <a:cs typeface=""/>
      </a:majorFont>
      <a:minorFont>
        <a:latin typeface="Robot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7.xml><?xml version="1.0" encoding="utf-8"?>
<a:theme xmlns:a="http://schemas.openxmlformats.org/drawingml/2006/main" name="2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8.xml><?xml version="1.0" encoding="utf-8"?>
<a:theme xmlns:a="http://schemas.openxmlformats.org/drawingml/2006/main" name="15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19.xml><?xml version="1.0" encoding="utf-8"?>
<a:theme xmlns:a="http://schemas.openxmlformats.org/drawingml/2006/main" name="Office Theme">
  <a:themeElements>
    <a:clrScheme name="i9_Aqua Teal Dark">
      <a:dk1>
        <a:srgbClr val="FFFFFF"/>
      </a:dk1>
      <a:lt1>
        <a:srgbClr val="2B2B2D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4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17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7.xml><?xml version="1.0" encoding="utf-8"?>
<a:theme xmlns:a="http://schemas.openxmlformats.org/drawingml/2006/main" name="20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8.xml><?xml version="1.0" encoding="utf-8"?>
<a:theme xmlns:a="http://schemas.openxmlformats.org/drawingml/2006/main" name="18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ppt/theme/theme9.xml><?xml version="1.0" encoding="utf-8"?>
<a:theme xmlns:a="http://schemas.openxmlformats.org/drawingml/2006/main" name="21_Office Theme">
  <a:themeElements>
    <a:clrScheme name="i9_Aqua Teal">
      <a:dk1>
        <a:srgbClr val="57565A"/>
      </a:dk1>
      <a:lt1>
        <a:sysClr val="window" lastClr="FFFFFF"/>
      </a:lt1>
      <a:dk2>
        <a:srgbClr val="1C5686"/>
      </a:dk2>
      <a:lt2>
        <a:srgbClr val="176490"/>
      </a:lt2>
      <a:accent1>
        <a:srgbClr val="51C3CA"/>
      </a:accent1>
      <a:accent2>
        <a:srgbClr val="3CB2C3"/>
      </a:accent2>
      <a:accent3>
        <a:srgbClr val="1AA5BD"/>
      </a:accent3>
      <a:accent4>
        <a:srgbClr val="0097B7"/>
      </a:accent4>
      <a:accent5>
        <a:srgbClr val="0086AC"/>
      </a:accent5>
      <a:accent6>
        <a:srgbClr val="00759E"/>
      </a:accent6>
      <a:hlink>
        <a:srgbClr val="7030A0"/>
      </a:hlink>
      <a:folHlink>
        <a:srgbClr val="00B0F0"/>
      </a:folHlink>
    </a:clrScheme>
    <a:fontScheme name="Custom 3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463</Words>
  <Application>Microsoft Macintosh PowerPoint</Application>
  <PresentationFormat>Widescreen</PresentationFormat>
  <Paragraphs>137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10</vt:i4>
      </vt:variant>
    </vt:vector>
  </HeadingPairs>
  <TitlesOfParts>
    <vt:vector size="36" baseType="lpstr">
      <vt:lpstr>Arial</vt:lpstr>
      <vt:lpstr>Calibri</vt:lpstr>
      <vt:lpstr>Garamond</vt:lpstr>
      <vt:lpstr>Open Sans</vt:lpstr>
      <vt:lpstr>Open Sans Light</vt:lpstr>
      <vt:lpstr>Roboto</vt:lpstr>
      <vt:lpstr>Wingdings</vt:lpstr>
      <vt:lpstr>1_Office Theme</vt:lpstr>
      <vt:lpstr>6_Office Theme</vt:lpstr>
      <vt:lpstr>4_Office Theme</vt:lpstr>
      <vt:lpstr>5_Office Theme</vt:lpstr>
      <vt:lpstr>3_Office Theme</vt:lpstr>
      <vt:lpstr>17_Office Theme</vt:lpstr>
      <vt:lpstr>20_Office Theme</vt:lpstr>
      <vt:lpstr>18_Office Theme</vt:lpstr>
      <vt:lpstr>21_Office Theme</vt:lpstr>
      <vt:lpstr>SLIDES WITH IMAGES</vt:lpstr>
      <vt:lpstr>12_Office Theme</vt:lpstr>
      <vt:lpstr>1_SLIDES WITH IMAGES</vt:lpstr>
      <vt:lpstr>24_Office Theme</vt:lpstr>
      <vt:lpstr>27_Office Theme</vt:lpstr>
      <vt:lpstr>PORTFOLIO</vt:lpstr>
      <vt:lpstr>29_Office Theme</vt:lpstr>
      <vt:lpstr>2_Office Theme</vt:lpstr>
      <vt:lpstr>15_Office Theme</vt:lpstr>
      <vt:lpstr>Office Theme</vt:lpstr>
      <vt:lpstr>PowerPoint Presentation</vt:lpstr>
      <vt:lpstr>Company Overview</vt:lpstr>
      <vt:lpstr>micobo GmbH</vt:lpstr>
      <vt:lpstr>micobo Tokenpad</vt:lpstr>
      <vt:lpstr>PowerPoint Presentation</vt:lpstr>
      <vt:lpstr>micobo Tokenpad</vt:lpstr>
      <vt:lpstr>micobo Tokenpad</vt:lpstr>
      <vt:lpstr>micobo Tokenpad</vt:lpstr>
      <vt:lpstr>micobo Tokenpad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ICO Slidedeck</dc:title>
  <dc:subject/>
  <dc:creator>micobo GmbH</dc:creator>
  <cp:keywords>FinTech</cp:keywords>
  <dc:description/>
  <cp:lastModifiedBy>Simon Dosch</cp:lastModifiedBy>
  <cp:revision>3200</cp:revision>
  <cp:lastPrinted>2017-05-18T15:13:26Z</cp:lastPrinted>
  <dcterms:created xsi:type="dcterms:W3CDTF">2014-10-08T23:03:32Z</dcterms:created>
  <dcterms:modified xsi:type="dcterms:W3CDTF">2020-05-05T16:16:00Z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</Properties>
</file>